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8" r:id="rId4"/>
    <p:sldId id="295" r:id="rId5"/>
    <p:sldId id="260" r:id="rId6"/>
    <p:sldId id="261" r:id="rId7"/>
    <p:sldId id="298" r:id="rId8"/>
    <p:sldId id="262" r:id="rId9"/>
    <p:sldId id="304" r:id="rId10"/>
    <p:sldId id="274" r:id="rId11"/>
    <p:sldId id="278" r:id="rId12"/>
    <p:sldId id="300" r:id="rId13"/>
    <p:sldId id="287" r:id="rId14"/>
    <p:sldId id="282" r:id="rId15"/>
    <p:sldId id="290" r:id="rId16"/>
    <p:sldId id="280" r:id="rId17"/>
    <p:sldId id="291" r:id="rId18"/>
    <p:sldId id="283" r:id="rId19"/>
    <p:sldId id="284" r:id="rId20"/>
    <p:sldId id="303" r:id="rId21"/>
  </p:sldIdLst>
  <p:sldSz cx="12192000" cy="6858000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Jacobs" initials="CJ" lastIdx="1" clrIdx="0">
    <p:extLst>
      <p:ext uri="{19B8F6BF-5375-455C-9EA6-DF929625EA0E}">
        <p15:presenceInfo xmlns:p15="http://schemas.microsoft.com/office/powerpoint/2012/main" userId="87e7cb00676e8e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0099DB"/>
    <a:srgbClr val="008BCE"/>
    <a:srgbClr val="FFFFFD"/>
    <a:srgbClr val="818286"/>
    <a:srgbClr val="DE060C"/>
    <a:srgbClr val="BB5705"/>
    <a:srgbClr val="3DA554"/>
    <a:srgbClr val="FFFFFF"/>
    <a:srgbClr val="009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85" autoAdjust="0"/>
    <p:restoredTop sz="95151" autoAdjust="0"/>
  </p:normalViewPr>
  <p:slideViewPr>
    <p:cSldViewPr snapToGrid="0">
      <p:cViewPr varScale="1">
        <p:scale>
          <a:sx n="82" d="100"/>
          <a:sy n="82" d="100"/>
        </p:scale>
        <p:origin x="869" y="72"/>
      </p:cViewPr>
      <p:guideLst>
        <p:guide orient="horz" pos="2183"/>
        <p:guide pos="3840"/>
        <p:guide orient="horz" pos="22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54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12:28:24.76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202 115 24575,'-4'0'0,"0"1"0,1-1 0,-1 1 0,0 0 0,1 0 0,-1 0 0,1 1 0,-4 1 0,-26 17 0,31-19 0,-22 20 0,19-17 0,0 1 0,0-1 0,0 1 0,-1-1 0,-6 3 0,10-6 0,1 0 0,0-1 0,-1 1 0,1-1 0,-1 1 0,1-1 0,-1 0 0,1 0 0,-1 0 0,1 0 0,-1 0 0,1 0 0,-1 0 0,1 0 0,-1 0 0,1-1 0,-1 1 0,1-1 0,-1 1 0,1-1 0,0 0 0,-1 1 0,1-1 0,0 0 0,-1 0 0,1 0 0,-2-2 0,0 0 0,1 0 0,-1 0 0,1-1 0,-1 1 0,1-1 0,0 0 0,0 0 0,1 0 0,-1 0 0,1 0 0,-1-5 0,1 7 0,1 0 0,0-1 0,0 1 0,-1-1 0,2 1 0,-1-1 0,0 1 0,0-1 0,2-2 0,-2 3 0,0 1 0,1 0 0,0 0 0,-1-1 0,1 1 0,0 0 0,-1 0 0,1 0 0,0 0 0,0 0 0,0 0 0,0 0 0,0 0 0,0 0 0,0 1 0,0-1 0,3-1 0,-1 1 0,1 0 0,0-1 0,0 1 0,0 1 0,0-1 0,0 1 0,0-1 0,0 1 0,0 1 0,8 0 0,5 2 0,21 7 0,-7-2 0,-14-5 0,0-1 0,1 0 0,-1-1 0,35-3 0,-52 2 0,1 0 0,0 0 0,0 0 0,0 0 0,0 0 0,0-1 0,-1 1 0,1 0 0,0 0 0,0-1 0,0 1 0,-1 0 0,1-1 0,0 1 0,0-1 0,-1 1 0,1-1 0,0 0 0,0 0 0,-1 0 0,1 1 0,-1-1 0,0 0 0,0 1 0,0-1 0,0 1 0,0-1 0,0 0 0,0 1 0,0-1 0,0 1 0,0-1 0,0 0 0,0 1 0,-1-1 0,1 1 0,0-1 0,0 1 0,-1-1 0,1 1 0,-1-2 0,-1-1 0,-1 0 0,1-1 0,-1 1 0,0 0 0,0 0 0,-6-4 0,-7-3 0,0 0 0,-29-13 0,33 18 0,1 0 0,-1 2 0,0-1 0,0 1 0,-14-1 0,25 4 0,-1 0 0,1 0 0,0 0 0,0 0 0,-1 0 0,1 0 0,0 0 0,0 0 0,-1 1 0,1-1 0,0 0 0,0 1 0,0-1 0,0 1 0,-1-1 0,1 1 0,0 0 0,0-1 0,0 1 0,-2 2 0,2-2 0,1 1 0,-1-1 0,0 1 0,0-1 0,0 1 0,1 0 0,-1-1 0,1 1 0,-1 0 0,1 0 0,0-1 0,0 1 0,0 2 0,0 3 0,1-1 0,-1 1 0,2-1 0,-1 1 0,1-1 0,0 0 0,3 7 0,-4-10 0,0-1 0,1 1 0,-1 0 0,1-1 0,0 0 0,0 1 0,0-1 0,0 0 0,0 0 0,0 0 0,0 0 0,1 0 0,-1-1 0,1 1 0,-1-1 0,5 2 0,1 0 0,0-1 0,0 0 0,1-1 0,9 2 0,16 2 0,-33-5 7,0 0-1,0 0 0,0 0 0,-1 1 1,1-1-1,0 0 0,0 1 1,0-1-1,-1 0 0,1 1 1,0-1-1,-1 1 0,1-1 0,0 1 1,-1-1-1,1 1 0,-1 0 1,2 0-1,-2 0-77,0-1 0,0 1 1,0 0-1,0 0 0,0-1 1,0 1-1,0 0 0,0-1 0,0 1 1,0 0-1,0-1 0,-1 1 1,1 0-1,0-1 0,0 1 1,-1 0-1,1-1 0,0 1 0,-1 0 1,0 0-1,-4 7-6755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3507 224 15976 0 0,'-24'59'471'0'0,"16"-37"-105"0"0,0-2 0 0 0,-14 24 0 0 0,9-27 515 0 0,10-15-733 0 0,1 1-1 0 0,0-1 0 0 0,-1 1 1 0 0,1 0-1 0 0,1 0 1 0 0,-1 0-1 0 0,0 0 0 0 0,-1 5 1 0 0,16-47 372 0 0,1-3-506 0 0,1-14-6 0 0,-6 21 0 0 0,1-1 0 0 0,21-48 0 0 0,-19 53-8 0 0,-11 30 6 0 0,-6 1 6 0 0,-33 17 15 0 0,27-13-21 0 0,0 1 0 0 0,0 0 0 0 0,0 0 0 0 0,1 1 1 0 0,-13 9-1 0 0,-8 13 28 0 0,2 1 0 0 0,-29 35 1 0 0,-44 72 166 0 0,82-109-4 0 0,2 1 1 0 0,-24 53 0 0 0,41-75-40 0 0,1-5 11 0 0,2-3 143 0 0,34-67 24 0 0,38-71 114 0 0,-34 59-285 0 0,-9 18-47 0 0,14-20 98 0 0,-42 77-180 0 0,-3 7 7 0 0,-8 11-18 0 0,-6 9-13 0 0,0 1 1 0 0,1 1-1 0 0,-10 25 0 0 0,-8 15 4 0 0,-12 14-2 0 0,-25 46 18 0 0,67-120-32 0 0,-5 9 8 0 0,-1 1 0 0 0,1-2 1 0 0,-2 1-1 0 0,0-1 0 0 0,-10 11 0 0 0,14-20 24 0 0,3-7-20 0 0,1-10-10 0 0,0 13 0 0 0,2-20 0 0 0,1 1 0 0 0,2 0 0 0 0,9-32 0 0 0,29-60-8 0 0,-34 89-3 0 0,32-89-75 0 0,-39 109 68 0 0,-1 0-1 0 0,0 0 1 0 0,-1 1 0 0 0,1-7-1 0 0,1-4-71 0 0,-3 11 26 0 0,-6 5 20 0 0,0 3 38 0 0,0 1-1 0 0,0 0 1 0 0,1 1 0 0 0,-1 0 0 0 0,1 0 0 0 0,1 0 0 0 0,-7 10 0 0 0,-31 63-15 0 0,17-29 21 0 0,5-12-1 0 0,-6 11 27 0 0,-34 46-1 0 0,54-86-14 0 0,-13 20 129 0 0,20-28 21 0 0,3-4-94 0 0,-1 1-59 0 0,-1 0 0 0 0,0-1 0 0 0,1 1-1 0 0,-1-1 1 0 0,0 0 0 0 0,0 1 0 0 0,1-3 0 0 0,22-40 37 0 0,45-90 86 0 0,-48 90-76 0 0,16-51-1 0 0,-31 76-45 0 0,0 1-1 0 0,-2-1 1 0 0,4-29 0 0 0,-8 48-11 0 0,1 0 0 0 0,-1 0 0 0 0,0 0 0 0 0,0-1 0 0 0,0 1 0 0 0,0 0 0 0 0,0 0 0 0 0,0 0 0 0 0,0 0 0 0 0,0-1 1 0 0,0 1-1 0 0,0 0 0 0 0,0 0 0 0 0,0 0 0 0 0,0-1 0 0 0,0 1 0 0 0,0 0 0 0 0,0 0 0 0 0,0 0 0 0 0,0 0 0 0 0,0-1 0 0 0,-1 1 1 0 0,1 0-1 0 0,0 0 0 0 0,0 0 0 0 0,0 0 0 0 0,0 0 0 0 0,0-1 0 0 0,0 1 0 0 0,0 0 0 0 0,0 0 0 0 0,-1 0 0 0 0,1 0 0 0 0,-5 3 3 0 0,-1 2-2 0 0,2-1-1 0 0,-10 17 0 0 0,2 0 0 0 0,-13 32 0 0 0,-8 15 0 0 0,-24 28 0 0 0,-16 31 0 0 0,57-99 54 0 0,-28 37-1 0 0,42-63 100 0 0,6-13-26 0 0,96-192 133 0 0,-4 40-116 0 0,-92 156-138 0 0,1 0-1 0 0,0 1 1 0 0,0-1 0 0 0,0 1 0 0 0,13-11 0 0 0,-17 17-6 0 0,-1 0 0 0 0,0-1 0 0 0,1 1 1 0 0,-1 0-1 0 0,0 0 0 0 0,0 0 1 0 0,1-1-1 0 0,-1 1 0 0 0,1 0 0 0 0,-1 0 1 0 0,0 0-1 0 0,1 0 0 0 0,-1-1 1 0 0,0 1-1 0 0,1 0 0 0 0,-1 0 0 0 0,1 0 1 0 0,-1 0-1 0 0,0 0 0 0 0,1 0 0 0 0,-1 0 1 0 0,0 0-1 0 0,1 0 0 0 0,-1 0 1 0 0,1 0-1 0 0,-1 0 0 0 0,0 1 0 0 0,1-1 1 0 0,-1 0-1 0 0,0 0 0 0 0,1 0 1 0 0,-1 0-1 0 0,0 1 0 0 0,1-1 0 0 0,-1 0 1 0 0,0 0-1 0 0,1 1 0 0 0,-1-1 1 0 0,0 0-1 0 0,0 1 0 0 0,1-1 0 0 0,-1 0 1 0 0,0 1-1 0 0,0-1 0 0 0,0 0 1 0 0,1 1-1 0 0,-1-1 0 0 0,0 0 0 0 0,0 1 1 0 0,0-1-1 0 0,0 0 0 0 0,0 1 0 0 0,0 0 1 0 0,2 22 14 0 0,-2-22-15 0 0,0 19 2 0 0,-2 0 0 0 0,0 0 0 0 0,-5 20 0 0 0,-21 56 8 0 0,27-90-7 0 0,-1 1 1 0 0,1 0-1 0 0,-1 10 1 0 0,-1 12 22 0 0,2-25-22 0 0,0-1 20 0 0,2-3 11 0 0,8-8 20 0 0,-4 5-47 0 0,-1 0-1 0 0,1-1 0 0 0,-1 0 0 0 0,-1 0 1 0 0,1 0-1 0 0,0 0 0 0 0,-1 0 1 0 0,4-6-1 0 0,-3 5-1 0 0,109-137 145 0 0,-111 139-150 0 0,-1 2 0 0 0,0 0-1 0 0,0-1 1 0 0,-1 1-1 0 0,1 0 1 0 0,0-1 0 0 0,0 1-1 0 0,-1 0 1 0 0,1-1-1 0 0,0 1 1 0 0,-1-1-1 0 0,1-1 1 0 0,-1 6-2 0 0,-2 13-5 0 0,-38 136 1 0 0,11-50 2 0 0,23-48 69 0 0,7-52 92 0 0,3-4-113 0 0,5-5-27 0 0,3-5 11 0 0,-1 0-1 0 0,0-1 1 0 0,10-15 0 0 0,25-46 59 0 0,-20 32-32 0 0,-1-4 14 0 0,-1 0 1 0 0,24-70 0 0 0,-30 86-61 0 0,-18 40-18 0 0,-3 23 2 0 0,-1 0 1 0 0,-14 48-1 0 0,10-56 1 0 0,-73 207-5 0 0,73-218 24 0 0,0 1 1 0 0,-1-2-1 0 0,-12 16 0 0 0,19-26-1 0 0,7-44 311 0 0,1 21-188 0 0,14-30 0 0 0,-1 0-3 0 0,8-38 18 0 0,-25 82-150 0 0,-2 7-6 0 0,-3 11-3 0 0,-5 12 3 0 0,2 1 0 0 0,-4 27 1 0 0,-6 25-1 0 0,7-43 3 0 0,1 0 1 0 0,2 0-1 0 0,-3 41 0 0 0,9-74 3 0 0,0-1-1 0 0,0 0 0 0 0,0 0 1 0 0,0 1-1 0 0,0-1 0 0 0,0 0 1 0 0,0 1-1 0 0,0-1 0 0 0,0 0 1 0 0,0 1-1 0 0,0-1 1 0 0,0 0-1 0 0,0 1 0 0 0,1-1 1 0 0,-1 0-1 0 0,0 0 0 0 0,0 1 1 0 0,0-1-1 0 0,0 0 1 0 0,1 0-1 0 0,-1 1 0 0 0,0-1 1 0 0,0 0-1 0 0,0 0 0 0 0,1 1 1 0 0,-1-1-1 0 0,0 0 0 0 0,0 0 1 0 0,1 0-1 0 0,-1 0 1 0 0,0 1-1 0 0,1-1 0 0 0,-1 0 1 0 0,0 0-1 0 0,0 0 0 0 0,1 0 1 0 0,-1 0-1 0 0,0 0 0 0 0,1 0 1 0 0,-1 0-1 0 0,0 0 1 0 0,1 0-1 0 0,-1 0 0 0 0,0 0 1 0 0,1 0-1 0 0,-1 0 0 0 0,0 0 1 0 0,0 0-1 0 0,1 0 1 0 0,-1 0-1 0 0,0-1 0 0 0,1 1 1 0 0,-1 0-1 0 0,0 0 0 0 0,0 0 1 0 0,1 0-1 0 0,-1-1 0 0 0,0 1 1 0 0,0 0-1 0 0,1 0 1 0 0,-1-1-1 0 0,0 1 0 0 0,0 0 1 0 0,0 0-1 0 0,0-1 0 0 0,1 1 1 0 0,-1 0-1 0 0,0-1 1 0 0,13-22 8 0 0,0 0 1 0 0,-2-1 0 0 0,12-34 0 0 0,-3 9 7 0 0,1-3 0 0 0,-3 7-5 0 0,1 1 0 0 0,43-70 0 0 0,-55 103-12 0 0,1-2 3 0 0,1 1 0 0 0,16-19 0 0 0,-25 31-3 0 0,1-1-4 0 0,0 5 0 0 0,1 5 3 0 0,-1 0 0 0 0,0 0 0 0 0,0 0 0 0 0,-1 0 0 0 0,0 0 0 0 0,-1 0 0 0 0,0-1 0 0 0,-4 18 0 0 0,-3 2-6 0 0,-17 38 1 0 0,12-32 4 0 0,-24 83 2 0 0,36-114 0 0 0,0 0 0 0 0,0 0 0 0 0,0 0 0 0 0,1 0 0 0 0,-1 0 0 0 0,1 0 0 0 0,0 0 0 0 0,0 0 0 0 0,0 5 0 0 0,0-8 0 0 0,0 0 1 0 0,0 0-1 0 0,0 1 0 0 0,0-1 0 0 0,1 0 0 0 0,-1 0 0 0 0,0 1 1 0 0,0-1-1 0 0,0 0 0 0 0,0 0 0 0 0,0 0 0 0 0,1 1 0 0 0,-1-1 1 0 0,0 0-1 0 0,0 0 0 0 0,0 0 0 0 0,1 0 0 0 0,-1 1 1 0 0,0-1-1 0 0,0 0 0 0 0,1 0 0 0 0,-1 0 0 0 0,0 0 0 0 0,0 0 1 0 0,1 0-1 0 0,-1 0 0 0 0,0 0 0 0 0,0 0 0 0 0,1 0 0 0 0,-1 0 1 0 0,0 0-1 0 0,0 0 0 0 0,1 0 0 0 0,-1 0 0 0 0,0 0 1 0 0,0 0-1 0 0,1 0 0 0 0,-1 0 0 0 0,0 0 0 0 0,0 0 0 0 0,1 0 1 0 0,-1 0-1 0 0,0-1 0 0 0,0 1 0 0 0,0 0 0 0 0,1 0 0 0 0,-1 0 1 0 0,0 0-1 0 0,0-1 0 0 0,0 1 0 0 0,1 0 0 0 0,11-11 13 0 0,-11 10-12 0 0,17-20 7 0 0,0 0 0 0 0,-1-1 0 0 0,-1-1 0 0 0,-1 0 0 0 0,13-28 0 0 0,-18 32 0 0 0,1 0 0 0 0,0 0 0 0 0,21-24 0 0 0,-6 21 1 0 0,-26 21-8 0 0,0 1-1 0 0,0 0 0 0 0,0 0 1 0 0,1-1-1 0 0,-1 1 0 0 0,0 0 1 0 0,0 0-1 0 0,1 0 0 0 0,-1-1 1 0 0,0 1-1 0 0,0 0 1 0 0,1 0-1 0 0,-1 0 0 0 0,0 0 1 0 0,1 0-1 0 0,-1 0 0 0 0,0 0 1 0 0,0 0-1 0 0,1 0 0 0 0,-1-1 1 0 0,0 1-1 0 0,1 0 0 0 0,-1 1 1 0 0,0-1-1 0 0,1 0 1 0 0,-1 0-1 0 0,0 0 0 0 0,1 0 1 0 0,-1 0-1 0 0,0 0 0 0 0,0 0 1 0 0,1 0-1 0 0,-1 0 0 0 0,0 1 1 0 0,0-1-1 0 0,1 0 1 0 0,-1 0-1 0 0,0 0 0 0 0,0 1 1 0 0,1-1-1 0 0,-1 0 0 0 0,0 0 1 0 0,0 1-1 0 0,0-1 0 0 0,1 0 1 0 0,-1 0-1 0 0,0 1 1 0 0,0-1-1 0 0,0 0 0 0 0,0 0 1 0 0,0 1-1 0 0,0-1 0 0 0,0 0 1 0 0,1 1-1 0 0,-1-1 0 0 0,4 21 4 0 0,-3-19-4 0 0,0 13 0 0 0,0 1 0 0 0,-1-1 0 0 0,-4 26 0 0 0,2-6 0 0 0,-4 12-1 0 0,4-34 13 0 0,0 0 0 0 0,1 0-1 0 0,0 0 1 0 0,2 19 0 0 0,-1-32-7 0 0,0 0 1 0 0,0 0-1 0 0,0 0 1 0 0,0 0-1 0 0,0 0 1 0 0,0 0-1 0 0,0 0 1 0 0,0 0-1 0 0,1 0 0 0 0,-1-1 1 0 0,0 1-1 0 0,0 0 1 0 0,0 0-1 0 0,0 0 1 0 0,0 0-1 0 0,0 0 1 0 0,0 0-1 0 0,0 0 1 0 0,0 0-1 0 0,0 0 1 0 0,0 0-1 0 0,0 0 1 0 0,0 0-1 0 0,1 0 1 0 0,-1 0-1 0 0,0 0 1 0 0,0 0-1 0 0,0 0 1 0 0,0 0-1 0 0,0 0 1 0 0,0 0-1 0 0,0 0 1 0 0,0 0-1 0 0,0 0 1 0 0,0 0-1 0 0,1 0 1 0 0,-1 0-1 0 0,0 0 1 0 0,0 0-1 0 0,0 0 1 0 0,0 0-1 0 0,0 0 1 0 0,0 0-1 0 0,0 0 1 0 0,0 0-1 0 0,0 0 1 0 0,0 0-1 0 0,0 0 1 0 0,0 0-1 0 0,1 0 1 0 0,-1 1-1 0 0,0-1 1 0 0,0 0-1 0 0,0 0 1 0 0,0 0-1 0 0,0 0 1 0 0,0 0-1 0 0,0 0 1 0 0,0 0-1 0 0,7-14 95 0 0,5-20-34 0 0,77-202 130 0 0,-54 128-177 0 0,1-3-4 0 0,-32 98-14 0 0,-4 9-1 0 0,-3 10 0 0 0,-11 26 0 0 0,-13 49 0 0 0,-3 40 0 0 0,25-99 0 0 0,-15 70-1 0 0,-13 48 50 0 0,30-135 34 0 0,5-16 11 0 0,71-212 136 0 0,-61 182-188 0 0,8-42 1 0 0,6-18 29 0 0,-23 92-65 0 0,-4 18-2 0 0,-24 113-5 0 0,-20 114 8 0 0,26-114 85 0 0,16-111-49 0 0,2-5 21 0 0,0-5 22 0 0,2-2 57 0 0,2-7-120 0 0,0-1-1 0 0,0 1 0 0 0,-1-1 0 0 0,0 1 0 0 0,0-1 0 0 0,-1 1 1 0 0,0-14-1 0 0,-5-64 30 0 0,1 55-36 0 0,-13-139 21 0 0,14 153-37 0 0,-6-21 0 0 0,6 31-2 0 0,0 1-1 0 0,0-1 1 0 0,-1 1 0 0 0,0 0 0 0 0,0 0-1 0 0,-4-7 1 0 0,6 12 0 0 0,0-1 0 0 0,0 1-1 0 0,0 0 1 0 0,0 0 0 0 0,0 0 0 0 0,0 0 0 0 0,0 0-1 0 0,0 0 1 0 0,0 0 0 0 0,-1 0 0 0 0,1 0 0 0 0,0 0-1 0 0,0 1 1 0 0,-1-1 0 0 0,1 0 0 0 0,-1 1 0 0 0,1 0-1 0 0,-1-1 1 0 0,1 1 0 0 0,-1 0 0 0 0,1-1 0 0 0,0 1-1 0 0,-1 0 1 0 0,1 0 0 0 0,-1 0 0 0 0,1 0 0 0 0,-1 1-1 0 0,1-1 1 0 0,-1 0 0 0 0,1 1 0 0 0,-1-1 0 0 0,1 1-1 0 0,-1-1 1 0 0,1 1 0 0 0,0 0 0 0 0,-1-1 0 0 0,1 1-1 0 0,0 0 1 0 0,-1 1 0 0 0,-4 3-4 0 0,0 0 0 0 0,0 1 1 0 0,1-1-1 0 0,0 1 0 0 0,0 0 1 0 0,-5 8-1 0 0,-5 10-12 0 0,1 1 1 0 0,2 0-1 0 0,0 0 0 0 0,1 1 1 0 0,2 1-1 0 0,1-1 1 0 0,0 2-1 0 0,3-1 0 0 0,0 1 1 0 0,-2 47-1 0 0,7-64 13 0 0,3 22 0 0 0,-3-31 4 0 0,0 1 0 0 0,1 0 0 0 0,0 0 0 0 0,0 0 0 0 0,-1-1 0 0 0,2 1 0 0 0,-1 0 0 0 0,0-1 0 0 0,0 1 0 0 0,1-1 0 0 0,-1 0 0 0 0,4 4 0 0 0,-4-5 0 0 0,0-1 0 0 0,-1 0 0 0 0,1 1 0 0 0,0-1 0 0 0,0 0 0 0 0,-1 0 0 0 0,1 0 0 0 0,0 1 0 0 0,0-1 0 0 0,0 0 0 0 0,-1 0 0 0 0,1 0 0 0 0,0 0 0 0 0,0 0 0 0 0,0-1 0 0 0,-1 1 0 0 0,1 0 0 0 0,0 0 0 0 0,0 0 0 0 0,0-1 0 0 0,-1 1 0 0 0,1 0 0 0 0,0-1 0 0 0,-1 1 0 0 0,1-1 0 0 0,1 0 0 0 0,1-1 2 0 0,0 0-1 0 0,0-1 0 0 0,0 1 1 0 0,4-4-1 0 0,10-16 10 0 0,-2 0 0 0 0,0-1 1 0 0,24-49-1 0 0,-16 28 1 0 0,-15 29-7 0 0,38-66 34 0 0,-36 64-35 0 0,0 0 0 0 0,-2 0 0 0 0,0-1 0 0 0,10-32 0 0 0,-55 155-13 0 0,1-4 2 0 0,21-54 7 0 0,1-5 0 0 0,-11 56 0 0 0,25-94 1 0 0,-5 32 39 0 0,5-36-24 0 0,-7-6 159 0 0,-3-8-117 0 0,0-1 0 0 0,-15-29 1 0 0,-11-36 82 0 0,19 41-90 0 0,11 25-25 0 0,-2 0 0 0 0,0 0 0 0 0,-1 1 0 0 0,-17-20 0 0 0,-48-44 34 0 0,62 65-65 0 0,5 6-1 0 0,0-1 0 0 0,-1 1-1 0 0,1 1 1 0 0,-1 0 0 0 0,-1 0-1 0 0,1 0 1 0 0,-1 1 0 0 0,0 0-1 0 0,0 1 1 0 0,0 0 0 0 0,0 1 0 0 0,0-1-1 0 0,-1 2 1 0 0,1-1 0 0 0,-1 1-1 0 0,1 1 1 0 0,-13 0 0 0 0,4 1-30 0 0,-1 0 0 0 0,0 2 0 0 0,1 0 0 0 0,0 1 0 0 0,-1 0 0 0 0,-26 12 0 0 0,15-4-47 0 0,1 2 0 0 0,0 1 1 0 0,-41 29-1 0 0,46-26 25 0 0,1 1-1 0 0,1 1 1 0 0,0 1-1 0 0,2 0 1 0 0,-32 43-1 0 0,36-40 35 0 0,6-11 5 0 0,0 0 0 0 0,-10 21 0 0 0,20-33 19 0 0,-1-1 0 0 0,1 1 0 0 0,0-1-1 0 0,0 1 1 0 0,-1-1 0 0 0,1 1 0 0 0,0-1 0 0 0,0 1 0 0 0,0-1-1 0 0,0 1 1 0 0,0 0 0 0 0,0-1 0 0 0,0 1 0 0 0,0-1-1 0 0,0 1 1 0 0,0-1 0 0 0,0 1 0 0 0,0 0 0 0 0,0-1 0 0 0,0 1-1 0 0,0-1 1 0 0,1 1 0 0 0,-1-1 0 0 0,0 1 0 0 0,0-1-1 0 0,1 1 1 0 0,-1-1 0 0 0,0 1 0 0 0,1-1 0 0 0,-1 0 0 0 0,0 1-1 0 0,1-1 1 0 0,-1 1 0 0 0,1-1 0 0 0,-1 0 0 0 0,1 1 0 0 0,-1-1-1 0 0,1 0 1 0 0,-1 0 0 0 0,1 1 0 0 0,-1-1 0 0 0,1 0-1 0 0,-1 0 1 0 0,1 0 0 0 0,-1 1 0 0 0,1-1 0 0 0,0 0 0 0 0,0 0-1 0 0,2 0 1 0 0,-1 0 1 0 0,1 0-1 0 0,-1 0 0 0 0,1 0 0 0 0,-1 0 0 0 0,1 0 0 0 0,-1-1 0 0 0,0 1 0 0 0,1-1 0 0 0,-1 0 0 0 0,3 0 0 0 0,2-4 0 0 0,0 1 0 0 0,0-1 0 0 0,0 0 0 0 0,0-1 0 0 0,-1 1 0 0 0,0-1 0 0 0,0-1 0 0 0,-1 1 0 0 0,9-13 0 0 0,3-10 0 0 0,17-35 0 0 0,-23 42 0 0 0,14-34-37 0 0,-3 0 0 0 0,24-94 0 0 0,-45 143 29 0 0,7-20-116 0 0,6-45 0 0 0,-14 71 114 0 0,0 0 0 0 0,0 0 0 0 0,0 0 0 0 0,0 0 0 0 0,0 0 0 0 0,0 0 0 0 0,0 0 0 0 0,0 0 0 0 0,0 0 0 0 0,-1-1 0 0 0,1 1 5 0 0,0 1 0 0 0,-1 0 0 0 0,1 0 0 0 0,0 0 0 0 0,0-1 0 0 0,0 1 0 0 0,0 0 0 0 0,-1 0 0 0 0,1 0 0 0 0,0-1 0 0 0,0 1 0 0 0,-1 0 0 0 0,1 0 0 0 0,0 0-1 0 0,0 0 1 0 0,0 0 0 0 0,-1 0 0 0 0,1-1 0 0 0,0 1 0 0 0,0 0 0 0 0,-1 0 0 0 0,1 0 0 0 0,0 0 0 0 0,-1 0 0 0 0,1 0 0 0 0,-2 1-13 0 0,0-1 0 0 0,0 1 0 0 0,0-1 0 0 0,0 1 0 0 0,0 0 1 0 0,0 0-1 0 0,-3 2 0 0 0,2-2 25 0 0,-21 14-84 0 0,1 2-1 0 0,-28 23 1 0 0,23-17 29 0 0,-145 127-102 0 0,64-52 109 0 0,106-95 41 0 0,-152 122-1 0 0,151-122 1 0 0,-15 10 0 0 0,18-13 0 0 0,-1 1 0 0 0,1 0 0 0 0,0-1 0 0 0,-1 1 0 0 0,1-1 0 0 0,-1 1 0 0 0,1-1 0 0 0,-1 1 0 0 0,1-1 0 0 0,-1 0 0 0 0,-2 0 0 0 0,3 0 0 0 0,1 0 0 0 0,-1-1 0 0 0,1 1 0 0 0,-1 0 0 0 0,1 0 0 0 0,-1-1 0 0 0,1 1 0 0 0,-1-1 0 0 0,1 1 0 0 0,-1 0 0 0 0,1-1 0 0 0,0 1 0 0 0,-1-1 0 0 0,1 1 0 0 0,0-1 0 0 0,-1 1 0 0 0,1-1 0 0 0,0 1 0 0 0,-1-1 0 0 0,1 1 0 0 0,0-1 0 0 0,0 0 0 0 0,0 1 0 0 0,0-2 0 0 0,-3-15 0 0 0,3 14 0 0 0,-1-9 0 0 0,1-1-1 0 0,0 1 0 0 0,1-1 1 0 0,0 1-1 0 0,6-21 1 0 0,21-58-8 0 0,-9 37 2 0 0,-13 35 2 0 0,-3 13-2 0 0,-1 0 1 0 0,0 0 0 0 0,0-1 0 0 0,0 1 0 0 0,-1-1 0 0 0,0 1 0 0 0,0-9 0 0 0,-1 14 4 0 0,0-1 1 0 0,0 1 0 0 0,0 0-1 0 0,-1-1 1 0 0,1 1 0 0 0,0 0-1 0 0,-1-1 1 0 0,1 1 0 0 0,-1 0-1 0 0,1 0 1 0 0,-1-1 0 0 0,0 1-1 0 0,0 0 1 0 0,1 0 0 0 0,-1 0-1 0 0,0 0 1 0 0,0 0 0 0 0,0 0-1 0 0,0 0 1 0 0,0 0 0 0 0,0 0-1 0 0,0 0 1 0 0,-1 1 0 0 0,1-1-1 0 0,0 0 1 0 0,0 1 0 0 0,-1-1-1 0 0,1 1 1 0 0,0 0 0 0 0,-1-1-1 0 0,1 1 1 0 0,0 0 0 0 0,-1 0-1 0 0,1 0 1 0 0,-3 0 0 0 0,0 0-1 0 0,0 0 1 0 0,-1 1-1 0 0,1 0 1 0 0,0 0-1 0 0,0 0 0 0 0,-1 0 1 0 0,1 0-1 0 0,0 1 1 0 0,-7 4-1 0 0,-10 8 5 0 0,1 1-1 0 0,-32 28 1 0 0,-30 41 14 0 0,71-72-16 0 0,-90 110 46 0 0,69-80 34 0 0,-70 71 0 0 0,97-109-44 0 0,1 1 0 0 0,0 0 0 0 0,-1 0 0 0 0,-4 8 0 0 0,12-19 58 0 0,-1-1-1 0 0,4-12 0 0 0,3-12-77 0 0,10-14 35 0 0,28-49 0 0 0,32-41 2 0 0,-41 71-41 0 0,-30 51-15 0 0,-4 5 2 0 0,0 1 0 0 0,1-1 0 0 0,0 1 0 0 0,0 0 1 0 0,1 0-1 0 0,12-11 0 0 0,-18 18-1 0 0,0 0 0 0 0,0 0-1 0 0,0 0 1 0 0,0 0 0 0 0,0 0 0 0 0,1 0 0 0 0,-1-1 0 0 0,0 1 0 0 0,0 0 0 0 0,0 0-1 0 0,0 0 1 0 0,0 0 0 0 0,0 0 0 0 0,0 0 0 0 0,0 0 0 0 0,1 0 0 0 0,-1 0 0 0 0,0 0-1 0 0,0 0 1 0 0,0 0 0 0 0,0 0 0 0 0,0 0 0 0 0,0 0 0 0 0,0 0 0 0 0,1 0 0 0 0,-1 0-1 0 0,0 0 1 0 0,0 0 0 0 0,0 0 0 0 0,0 1 0 0 0,0-1 0 0 0,0 0 0 0 0,0 0 0 0 0,0 0-1 0 0,0 0 1 0 0,1 0 0 0 0,-1 0 0 0 0,0 0 0 0 0,0 0 0 0 0,0 0 0 0 0,0 0 0 0 0,0 0 0 0 0,0 1-1 0 0,0-1 1 0 0,0 0 0 0 0,0 0 0 0 0,0 0 0 0 0,0 0 0 0 0,0 0 0 0 0,0 0 0 0 0,0 0-1 0 0,0 1 1 0 0,0-1 0 0 0,0 0 0 0 0,0 0 0 0 0,0 0 0 0 0,0 0 0 0 0,0 0-1 0 0,1 9 1 0 0,-1-7-2 0 0,-1 14-1 0 0,-1 0-1 0 0,0 0 1 0 0,0 0-1 0 0,-6 17 0 0 0,-24 62 1 0 0,32-94 3 0 0,-19 49 0 0 0,-1-1 0 0 0,-43 72 0 0 0,56-108 2 0 0,1-4 3 0 0,0 1 1 0 0,0-1 0 0 0,-9 10-1 0 0,0 0 46 0 0,15-18-49 0 0,0-1 0 0 0,0 0 0 0 0,0 0 1 0 0,0 0-1 0 0,0 0 0 0 0,0 0 0 0 0,0 0 1 0 0,0 0-1 0 0,0 0 0 0 0,0 1 0 0 0,0-1 1 0 0,0 0-1 0 0,0 0 0 0 0,1 0 0 0 0,-1 0 0 0 0,0 0 1 0 0,0 0-1 0 0,0 0 0 0 0,0 0 0 0 0,0 0 1 0 0,0 0-1 0 0,0 0 0 0 0,0 0 0 0 0,0 0 1 0 0,1 1-1 0 0,-1-1 0 0 0,0 0 0 0 0,0 0 0 0 0,0 0 1 0 0,0 0-1 0 0,0 0 0 0 0,0 0 0 0 0,0 0 1 0 0,1 0-1 0 0,-1 0 0 0 0,0 0 0 0 0,0 0 1 0 0,0 0-1 0 0,0 0 0 0 0,0 0 0 0 0,0-1 0 0 0,0 1 1 0 0,1 0-1 0 0,-1 0 0 0 0,0 0 0 0 0,0 0 1 0 0,0 0-1 0 0,0 0 0 0 0,0 0 0 0 0,0 0 1 0 0,0 0-1 0 0,0 0 0 0 0,0 0 0 0 0,0 0 0 0 0,1-1 1 0 0,-1 1-1 0 0,0 0 0 0 0,0 0 0 0 0,0 0 1 0 0,0 0-1 0 0,10-12 55 0 0,-1-1 1 0 0,0 0-1 0 0,12-25 1 0 0,16-47 53 0 0,-14 32-48 0 0,-12 26-31 0 0,-1-1 1 0 0,-1 0 0 0 0,10-52-1 0 0,-19 74-17 0 0,-2 9-29 0 0,-4 10 3 0 0,-66 175-37 0 0,50-137 42 0 0,-28 50 0 0 0,49-101 6 0 0,-2 6 9 0 0,2-5-6 0 0,1 0 0 0 0,-1 0 0 0 0,0 0 0 0 0,1 0 0 0 0,-1 0 0 0 0,1 0 1 0 0,-1 0-1 0 0,1 0 0 0 0,0 0 0 0 0,-1 0 0 0 0,1 0 0 0 0,0 1 0 0 0,0-1 1 0 0,0 2-1 0 0,1-3 3 0 0,0-1 1 0 0,0 1 0 0 0,0 0-1 0 0,0 0 1 0 0,0 0 0 0 0,0-1-1 0 0,0 1 1 0 0,0 0 0 0 0,0-1-1 0 0,0 1 1 0 0,2-2 0 0 0,1-1 1 0 0,0 0-1 0 0,0 0 1 0 0,-1-1 0 0 0,1 0 0 0 0,-1 1 0 0 0,0-1 0 0 0,4-6-1 0 0,-1 2 0 0 0,74-107 33 0 0,-46 65-33 0 0,-20 30-6 0 0,8-12-2 0 0,-19 27 0 0 0,0 1-1 0 0,1-1 1 0 0,0 1 0 0 0,6-7 0 0 0,-6 7-7 0 0,1 0 0 0 0,-1-1-1 0 0,5-7 1 0 0,-6 7-29 0 0,-4 10 4 0 0,-6 8 15 0 0,-11 22 5 0 0,1 0-1 0 0,-19 60 1 0 0,27-68 13 0 0,4-6 0 0 0,5-18 0 0 0,-1 0 0 0 0,1 0 0 0 0,-1 1 0 0 0,0-1 0 0 0,0 0 0 0 0,-3 5 0 0 0,-1-4 0 0 0,3-3 0 0 0,4-1 0 0 0,-2 0 0 0 0,1-1 0 0 0,-1 1 0 0 0,1 0 0 0 0,-1-1 0 0 0,1 1 0 0 0,-1-1 0 0 0,1 0 0 0 0,-1 1 0 0 0,0-1 0 0 0,1 1 0 0 0,-1-1 0 0 0,0 0 0 0 0,1 0 0 0 0,0-1 0 0 0,58-121-3 0 0,-27 52-33 0 0,-31 68 38 0 0,3-5-49 0 0,-2 9 16 0 0,0 4 11 0 0,-2 1 15 0 0,0-1-1 0 0,0 1 1 0 0,0-1-1 0 0,-1 1 0 0 0,0-1 1 0 0,-2 10-1 0 0,0-3-3 0 0,0 6 6 0 0,0 1-9 0 0,-1-1-1 0 0,0-1 1 0 0,-2 1-1 0 0,-10 26 1 0 0,12-39 12 0 0,1 0 0 0 0,-1 0 0 0 0,-6 7 0 0 0,6-7 0 0 0,0-1 1 0 0,0 1-1 0 0,-3 7 0 0 0,5-8 4 0 0,-5 5 6 0 0,14-16-8 0 0,0-1 1 0 0,0 0-1 0 0,-1-1 1 0 0,0 0-1 0 0,0 1 1 0 0,6-17-1 0 0,20-56-24 0 0,-19 44 12 0 0,-5 17-2 0 0,-5 15 4 0 0,-1 0 0 0 0,0 0-1 0 0,0 0 1 0 0,0 0 0 0 0,-1-1-1 0 0,1 1 1 0 0,-1-8-1 0 0,-2 17-6 0 0,0-1-1 0 0,0 0 0 0 0,0 1 0 0 0,-1-1 0 0 0,-1 3 0 0 0,-4 7 5 0 0,1 2-2 0 0,-8 18-11 0 0,-1-1 0 0 0,-1 0-1 0 0,-25 34 1 0 0,34-56 23 0 0,3-3 1 0 0,-1-1 0 0 0,0 0 0 0 0,-10 10 0 0 0,12-14 0 0 0,1 1 0 0 0,-1-1 1 0 0,0 1-1 0 0,1 0 0 0 0,0 0 0 0 0,0 0 0 0 0,-4 6 0 0 0,6-7 7 0 0,2-4 2 0 0,94-133 7 0 0,-35 45-9 0 0,-24 39-3 0 0,35-65 0 0 0,-27 31-11 0 0,-44 83 5 0 0,0 0 0 0 0,0 1-1 0 0,1-1 1 0 0,-1 1-1 0 0,1-1 1 0 0,-1 1 0 0 0,1-1-1 0 0,-1 1 1 0 0,3-2-1 0 0,-4 3 3 0 0,0 1-1 0 0,1-1 1 0 0,-1 0-1 0 0,0 0 1 0 0,0 0-1 0 0,0 0 1 0 0,0 0-1 0 0,1 0 1 0 0,-1 1-1 0 0,0-1 1 0 0,0 0-1 0 0,0 0 1 0 0,0 0-1 0 0,0 0 0 0 0,0 0 1 0 0,0 1-1 0 0,1-1 1 0 0,-1 0-1 0 0,0 0 1 0 0,0 0-1 0 0,0 1 1 0 0,0-1-1 0 0,0 0 1 0 0,0 0-1 0 0,0 0 1 0 0,0 1-1 0 0,0-1 1 0 0,0 0-1 0 0,0 0 0 0 0,1 10 0 0 0,-1-1-1 0 0,0 1 1 0 0,0-1-1 0 0,-1 1 0 0 0,-3 14 1 0 0,-15 48 1 0 0,9-39 1 0 0,-1-1 1 0 0,-2-1-1 0 0,-2 0 0 0 0,-21 34 1 0 0,30-56 8 0 0,-1 0 1 0 0,-14 15 0 0 0,11-18 21 0 0,10-6-31 0 0,-1 0 1 0 0,1 0-1 0 0,0 0 0 0 0,0 0 1 0 0,0 0-1 0 0,0 0 0 0 0,-1 0 1 0 0,1 0-1 0 0,0 0 0 0 0,0 0 1 0 0,0 0-1 0 0,0 0 0 0 0,-1 0 1 0 0,1 0-1 0 0,0 0 0 0 0,0 0 1 0 0,0 0-1 0 0,0 0 0 0 0,0-1 1 0 0,-1 1-1 0 0,1 0 0 0 0,0 0 1 0 0,0 0-1 0 0,0 0 0 0 0,0 0 1 0 0,0 0-1 0 0,0-1 0 0 0,0 1 1 0 0,0 0-1 0 0,-1 0 0 0 0,1 0 1 0 0,0 0-1 0 0,0-1 0 0 0,0-1 7 0 0,-1-1-1 0 0,1 1 1 0 0,0 0-1 0 0,0-1 1 0 0,0 1-1 0 0,1-4 1 0 0,-1 1-17 0 0,2-9 18 0 0,0 0 0 0 0,0 1 0 0 0,9-24 0 0 0,18-38 9 0 0,-23 60-16 0 0,-1 5 0 0 0,-4 8-1 0 0,0 0-1 0 0,0 0 1 0 0,0 0 0 0 0,0 0 0 0 0,0 0 0 0 0,0 0-1 0 0,0-4 1 0 0,5 23-1 0 0,5 96 0 0 0,-6-53 0 0 0,-3-44 0 0 0,5 23 0 0 0,-7-39 0 0 0,0 0 0 0 0,0 1 0 0 0,0-1 0 0 0,0 0 0 0 0,0 0 0 0 0,0 0 0 0 0,0 0 0 0 0,0 0 0 0 0,1 0 0 0 0,-1 0 0 0 0,0 1 0 0 0,0-1 0 0 0,0 0 0 0 0,0 0 0 0 0,0 0 0 0 0,1 0 0 0 0,-1 0 0 0 0,0 0 0 0 0,0 0 0 0 0,0 0 0 0 0,0 0 0 0 0,0 0 0 0 0,1 0 0 0 0,-1 0 0 0 0,0 0 0 0 0,0 0 0 0 0,0 0 0 0 0,0 0 0 0 0,1 0 0 0 0,-1 0 0 0 0,0 0 0 0 0,0 0 0 0 0,0 0 0 0 0,0 0 0 0 0,1 0 0 0 0,-1 0 0 0 0,0 0 0 0 0,0-1 0 0 0,0 1 0 0 0,0 0 0 0 0,0 0 0 0 0,0 0 0 0 0,1 0 0 0 0,-1 0 0 0 0,0 0 0 0 0,0 0 0 0 0,0-1 0 0 0,6-4 0 0 0,-4 2 0 0 0,1-1 0 0 0,-1 0 0 0 0,0 0 0 0 0,-1 0 0 0 0,1 0 0 0 0,1-7 0 0 0,1-1 0 0 0,10-26 1 0 0,-7 17 3 0 0,15-32-1 0 0,-15 39-1 0 0,1 0 0 0 0,1 0 0 0 0,19-23 0 0 0,8-12-27 0 0,-35 48 23 0 0,0 0 0 0 0,0 0-1 0 0,0 0 1 0 0,1 0 0 0 0,-1 0 0 0 0,0 0 0 0 0,0 0 0 0 0,1 0 0 0 0,-1 0 0 0 0,1 0-1 0 0,-1 1 1 0 0,0-1 0 0 0,1 1 0 0 0,-1-1 0 0 0,1 1 0 0 0,0 0 0 0 0,-1-1 0 0 0,1 1-1 0 0,-1 0 1 0 0,1 0 0 0 0,-1 0 0 0 0,1 0 0 0 0,0 0 0 0 0,-1 0 0 0 0,1 1 0 0 0,2 0-1 0 0,-2 0 1 0 0,0 0 0 0 0,1 1 0 0 0,-1-1 0 0 0,0 1-1 0 0,-1-1 1 0 0,1 1 0 0 0,0 0 0 0 0,0-1 0 0 0,-1 1-1 0 0,1 0 1 0 0,-1 0 0 0 0,1 0 0 0 0,-1 0 0 0 0,0 1 0 0 0,0-1-1 0 0,1 3 1 0 0,1 3-2 0 0,0-1 0 0 0,-1 1-1 0 0,0-1 1 0 0,0 1 0 0 0,-1-1-1 0 0,0 1 1 0 0,0 0 0 0 0,-1 0-1 0 0,0-1 1 0 0,-1 1 0 0 0,1 0-1 0 0,-4 13 1 0 0,2-12 4 0 0,-1-1 1 0 0,0 0-1 0 0,-1 1 0 0 0,-6 11 0 0 0,10-20 3 0 0,-1 0 0 0 0,1 1 0 0 0,0-1 0 0 0,0 0 0 0 0,0 0-1 0 0,0 0 1 0 0,0 0 0 0 0,0 1 0 0 0,0-1 0 0 0,0 0 0 0 0,0 0-1 0 0,0 0 1 0 0,0 0 0 0 0,-1 1 0 0 0,1-1 0 0 0,0 0 0 0 0,0 0-1 0 0,0 0 1 0 0,0 0 0 0 0,0 0 0 0 0,0 0 0 0 0,-1 0 0 0 0,1 0-1 0 0,0 1 1 0 0,0-1 0 0 0,0 0 0 0 0,0 0 0 0 0,-1 0-1 0 0,1 0 1 0 0,0 0 0 0 0,0 0 0 0 0,0 0 0 0 0,-1 0 0 0 0,1 0-1 0 0,0 0 1 0 0,0 0 0 0 0,0 0 0 0 0,0 0 0 0 0,-1 0 0 0 0,1 0-1 0 0,0 0 1 0 0,0 0 0 0 0,0-1 0 0 0,0 1 0 0 0,-1 0 0 0 0,1 0-1 0 0,0 0 1 0 0,0 0 0 0 0,0 0 0 0 0,0 0 0 0 0,0 0 0 0 0,-1 0-1 0 0,1-1 1 0 0,0 1 0 0 0,0 0 0 0 0,0 0 0 0 0,0 0-1 0 0,0 0 1 0 0,0-1 0 0 0,0 1 0 0 0,0 0 0 0 0,0 0 0 0 0,-4-11 22 0 0,3-66 25 0 0,1 76-49 0 0,0 0-1 0 0,0 0 1 0 0,0 0 0 0 0,0 0 0 0 0,-1 0 0 0 0,1 0 0 0 0,0 0-1 0 0,0 0 1 0 0,-1 0 0 0 0,1 0 0 0 0,-1 0 0 0 0,1 0 0 0 0,-1 1-1 0 0,1-1 1 0 0,-1 0 0 0 0,1 0 0 0 0,-1 0 0 0 0,0 1 0 0 0,1-1-1 0 0,-3-1 1 0 0,2 1 0 0 0,0 1-1 0 0,-1-1 1 0 0,1 1-1 0 0,-1-1 1 0 0,1 1-1 0 0,-1-1 1 0 0,1 1-1 0 0,0 0 1 0 0,-1 0 0 0 0,1 0-1 0 0,-1 0 1 0 0,-2 0-1 0 0,-1 1 0 0 0,-1 0 0 0 0,1 0 1 0 0,0 1-1 0 0,0-1 0 0 0,0 1 0 0 0,-8 4 0 0 0,6-1 0 0 0,0 0 0 0 0,0 0 0 0 0,1 0 0 0 0,0 1 0 0 0,0-1 0 0 0,0 2 0 0 0,1-1 0 0 0,0 1 0 0 0,-7 11 0 0 0,4-6 1 0 0,2 1 0 0 0,-1 1 1 0 0,2-1-1 0 0,-8 25 1 0 0,13-37 1 0 0,0 1 1 0 0,-1 0 0 0 0,1-1-1 0 0,0 1 1 0 0,0 0-1 0 0,0-1 1 0 0,0 1 0 0 0,0 0-1 0 0,0-1 1 0 0,0 1-1 0 0,1 0 1 0 0,-1-1 0 0 0,0 1-1 0 0,1 0 1 0 0,0-1-1 0 0,-1 1 1 0 0,1-1 0 0 0,0 1-1 0 0,0-1 1 0 0,0 1-1 0 0,0-1 1 0 0,0 0 0 0 0,0 1-1 0 0,0-1 1 0 0,0 0-1 0 0,1 0 1 0 0,-1 0 0 0 0,0 0-1 0 0,1 0 1 0 0,-1 0-1 0 0,1 0 1 0 0,-1 0 0 0 0,1-1-1 0 0,-1 1 1 0 0,1 0-1 0 0,0-1 1 0 0,-1 0 0 0 0,1 1-1 0 0,2-1 1 0 0,-1 1 2 0 0,0-1 0 0 0,0 0 0 0 0,0 0 0 0 0,0 0 0 0 0,0-1 0 0 0,0 1 1 0 0,0-1-1 0 0,0 1 0 0 0,0-1 0 0 0,0 0 0 0 0,-1 0 0 0 0,1 0 0 0 0,0-1 0 0 0,-1 1 0 0 0,1-1 0 0 0,0 1 1 0 0,-1-1-1 0 0,3-2 0 0 0,17-19 15 0 0,-1-1 0 0 0,-1-1 1 0 0,24-39-1 0 0,11-15-12 0 0,61-53 7 0 0,-113 129-14 0 0,0 0 0 0 0,1 0-1 0 0,0 0 1 0 0,4-3-1 0 0,-7 5 0 0 0,0 1-1 0 0,0-1 0 0 0,0 1 0 0 0,0 0 1 0 0,0-1-1 0 0,0 1 0 0 0,0 0 0 0 0,0-1 1 0 0,0 1-1 0 0,0 0 0 0 0,2 0 0 0 0,-3 0 0 0 0,1 0 1 0 0,-1 0-1 0 0,1 0 0 0 0,-1 1 0 0 0,1-1 0 0 0,-1 0 0 0 0,1 0 0 0 0,-1 0 1 0 0,1 1-1 0 0,-1-1 0 0 0,0 0 0 0 0,1 1 0 0 0,-1-1 0 0 0,1 0 0 0 0,-1 1 1 0 0,0-1-1 0 0,1 0 0 0 0,-1 1 0 0 0,0-1 0 0 0,0 1 0 0 0,1-1 1 0 0,-1 0-1 0 0,0 1 0 0 0,0-1 0 0 0,1 2 0 0 0,0 3 0 0 0,1 0 0 0 0,-1 0 0 0 0,0 0 0 0 0,-1 1 0 0 0,1-1 0 0 0,-1 0 0 0 0,0 1 0 0 0,0-1 0 0 0,-1 0 0 0 0,1 1 0 0 0,-1-1 0 0 0,0 0 0 0 0,-1 0 0 0 0,1 0 0 0 0,-4 7 1 0 0,-4 7-3 0 0,0-1 0 0 0,-21 29 1 0 0,20-32-3 0 0,-82 125-12 0 0,89-136 16 0 0,-4 6 0 0 0,7-10 0 0 0,-1 0 0 0 0,1 0 0 0 0,0 1 0 0 0,0-1 0 0 0,0 0 0 0 0,0 0 0 0 0,0 1 0 0 0,-1-1 0 0 0,1 0 0 0 0,0 1 0 0 0,0-1 0 0 0,0 0 0 0 0,0 1 0 0 0,0-1 0 0 0,0 0 0 0 0,0 1 0 0 0,0-1 0 0 0,0 0 0 0 0,0 0 0 0 0,0 1 0 0 0,0-1 0 0 0,0 0 0 0 0,0 1 0 0 0,0-1 0 0 0,1 0 0 0 0,-1 1 0 0 0,4-8 7 0 0,16-33 4 0 0,-10 19-4 0 0,0 0-1 0 0,2 1 1 0 0,0 0-1 0 0,28-33 1 0 0,-31 43 13 0 0,-9 10-20 0 0,0 0 0 0 0,1 0 0 0 0,-1-1 1 0 0,0 1-1 0 0,0 0 0 0 0,0 0 0 0 0,0 0 0 0 0,1 0 1 0 0,-1 0-1 0 0,0 0 0 0 0,0 0 0 0 0,0 0 0 0 0,0 0 1 0 0,1 0-1 0 0,-1 0 0 0 0,0-1 0 0 0,0 1 0 0 0,0 0 1 0 0,1 0-1 0 0,-1 0 0 0 0,0 0 0 0 0,0 1 0 0 0,0-1 1 0 0,0 0-1 0 0,1 0 0 0 0,-1 0 0 0 0,0 0 0 0 0,0 0 1 0 0,0 0-1 0 0,1 0 0 0 0,-1 0 0 0 0,0 0 0 0 0,0 0 1 0 0,0 0-1 0 0,0 1 0 0 0,0-1 0 0 0,1 0 0 0 0,-1 0 1 0 0,0 0-1 0 0,0 0 0 0 0,0 0 0 0 0,0 1 0 0 0,0-1 1 0 0,0 0-1 0 0,0 0 0 0 0,0 0 0 0 0,1 0 0 0 0,-1 1 1 0 0,0-1-1 0 0,0 0 0 0 0,0 0 0 0 0,0 1 0 0 0,2 6 2 0 0,-1 0-1 0 0,1 1 0 0 0,-1-1 1 0 0,-1 1-1 0 0,1-1 0 0 0,-1 1 0 0 0,0-1 1 0 0,-2 10-1 0 0,1-4 4 0 0,0 20 0 0 0,2-31-4 0 0,0 12 0 0 0,0-11 8 0 0,1-6 13 0 0,5-14-22 0 0,1 0 0 0 0,1 0 0 0 0,1 0 0 0 0,0 2 0 0 0,1-1 0 0 0,0 1 0 0 0,21-20 0 0 0,-32 34 0 0 0,2-1 0 0 0,1 0 0 0 0,-1-1 0 0 0,0 1 0 0 0,1 0 0 0 0,-1 0 0 0 0,1 0 0 0 0,0 0 0 0 0,0 1 0 0 0,5-3 0 0 0,-3 2 0 0 0,-1 0 0 0 0,1 0 0 0 0,-1-1 0 0 0,7-4 0 0 0,-60 23 56 0 0,-63 22 37 0 0,-63 17 175 0 0,-19-7 18 0 0,105-29-212 0 0,39-9-39 0 0,12-4-13 0 0,-78 3-1 0 0,27-4-13 0 0,66-3-7 0 0,-6 1-1 0 0,-32 6 0 0 0,-69 15 0 0 0,120-21 0 0 0,-6 1 0 0 0,15-4 0 0 0,1 0 0 0 0,-1 0 0 0 0,1 0 0 0 0,-1 0 0 0 0,1 0 0 0 0,-1 0 0 0 0,1 0 0 0 0,-1 0 0 0 0,1 0 0 0 0,-1 0 0 0 0,1 0 0 0 0,-1 0-1 0 0,1 0 1 0 0,0-1 0 0 0,-1 1 0 0 0,1 0 0 0 0,-1 0 0 0 0,1 0 0 0 0,-1-1 0 0 0,1 1 0 0 0,0 0 0 0 0,-1-1 0 0 0,1 1 0 0 0,0 0 0 0 0,-1-1 0 0 0,1 0-1 0 0,0 1 1 0 0,0-1 0 0 0,0 0-1 0 0,0 1 1 0 0,0-1-1 0 0,0 1 1 0 0,0-1 0 0 0,0 0-1 0 0,0 1 1 0 0,0-1-1 0 0,0 1 1 0 0,0-1 0 0 0,0 0-1 0 0,1 1 1 0 0,-1-1-1 0 0,1 0 1 0 0,1-6 0 0 0,12-30-3 0 0,1 0 0 0 0,1 1-1 0 0,2 1 1 0 0,29-42 0 0 0,2-2-10 0 0,-31 46-1 0 0,2 1-1 0 0,47-57 1 0 0,7-2-97 0 0,-71 86 66 0 0,1 1-1 0 0,-1 0 1 0 0,0 0-1 0 0,1 1 1 0 0,5-5-1 0 0,-8 7-26 0 0,-1 2 57 0 0,0-1-1 0 0,-1 1 1 0 0,1-1-1 0 0,0 1 1 0 0,0-1-1 0 0,0 0 1 0 0,0 1-1 0 0,0-1 1 0 0,-1 1 0 0 0,1-1-1 0 0,0 0 1 0 0,0 1-1 0 0,0-1 1 0 0,-1 0-1 0 0,1 1 1 0 0,0-1-1 0 0,-1 1 1 0 0,-4 4-35 0 0,-90 102-166 0 0,68-77 167 0 0,-36 51-1 0 0,-15 16 22 0 0,49-64 28 0 0,-48 69-1 0 0,55-67 2 0 0,-28 41-3 0 0,42-65 4 0 0,-1 0 0 0 0,-1-1 0 0 0,1 0 0 0 0,-18 13 0 0 0,25-21 3 0 0,-4 3 4 0 0,6-5-8 0 0,0 0 0 0 0,0 0-1 0 0,0 0 1 0 0,0-1 0 0 0,0 1 0 0 0,0 0 0 0 0,0 0 0 0 0,0 0-1 0 0,0 0 1 0 0,0 0 0 0 0,0 0 0 0 0,0 0 0 0 0,0 0 0 0 0,0 0-1 0 0,0 0 1 0 0,0 0 0 0 0,0 0 0 0 0,0-1 0 0 0,0 1 0 0 0,0 0-1 0 0,0 0 1 0 0,0 0 0 0 0,0 0 0 0 0,0 0 0 0 0,0 0-1 0 0,0 0 1 0 0,0 0 0 0 0,0 0 0 0 0,0 0 0 0 0,0 0 0 0 0,0-1-1 0 0,0 1 1 0 0,0 0 0 0 0,0 0 0 0 0,0 0 0 0 0,0 0 0 0 0,0 0-1 0 0,0 0 1 0 0,0 0 0 0 0,0 0 0 0 0,-1 0 0 0 0,1 0 0 0 0,0 0-1 0 0,0 0 1 0 0,0 0 0 0 0,0 0 0 0 0,0 0 0 0 0,0 0 0 0 0,0 0-1 0 0,0 0 1 0 0,0 0 0 0 0,0 0 0 0 0,0 0 0 0 0,-1 0-1 0 0,1 0 1 0 0,0 0 0 0 0,0 0 0 0 0,0 0 0 0 0,0 0 0 0 0,0 0-1 0 0,82-208 85 0 0,-80 204-84 0 0,16-34 7 0 0,26-39 0 0 0,0 1-7 0 0,-29 49-1 0 0,-9 17-5 0 0,0 0 0 0 0,7-19 0 0 0,-18 42-10 0 0,-12 19 0 0 0,0 1 5 0 0,6-12 5 0 0,-1 0-1 0 0,-19 25 0 0 0,16-25 6 0 0,-23 43 0 0 0,-24 79 121 0 0,55-128-63 0 0,5-13-37 0 0,1 0-1 0 0,0 0 0 0 0,0 1 1 0 0,0-1-1 0 0,0 0 0 0 0,0 1 1 0 0,0-1-1 0 0,1 1 0 0 0,-1 2 1 0 0,1-4-16 0 0,0-1 1 0 0,0 0 0 0 0,0 0-1 0 0,0 0 1 0 0,0 0-1 0 0,0 1 1 0 0,0-1 0 0 0,0 0-1 0 0,0 0 1 0 0,0 0-1 0 0,0 1 1 0 0,0-1 0 0 0,0 0-1 0 0,0 0 1 0 0,0 0-1 0 0,0 0 1 0 0,0 1 0 0 0,0-1-1 0 0,0 0 1 0 0,0 0-1 0 0,1 0 1 0 0,-1 0 0 0 0,0 1-1 0 0,0-1 1 0 0,0 0-1 0 0,0 0 1 0 0,0 0 0 0 0,1 0-1 0 0,-1 0 1 0 0,0 0-1 0 0,0 0 1 0 0,0 0 0 0 0,0 1-1 0 0,1-1 1 0 0,-1 0-1 0 0,0 0 1 0 0,0 0 0 0 0,0 0-1 0 0,0 0 1 0 0,1 0-1 0 0,-1 0 1 0 0,0 0 0 0 0,0 0-1 0 0,0 0 1 0 0,1 0-1 0 0,-1 0 1 0 0,0 0 0 0 0,0 0-1 0 0,0 0 1 0 0,1-1-1 0 0,10-4 28 0 0,-8 3-15 0 0,11-8 23 0 0,1 0-1 0 0,-2-1 1 0 0,0 0 0 0 0,0-1 0 0 0,17-22 0 0 0,5-3 12 0 0,-4 7-24 0 0,0 2-1 0 0,3 1 1 0 0,0 2 0 0 0,38-22-1 0 0,-65 43-27 0 0,0 0-1 0 0,0 0 1 0 0,1 1 0 0 0,-1 0-1 0 0,1 1 1 0 0,0-1 0 0 0,-1 1-1 0 0,1 1 1 0 0,16-2 0 0 0,-19 3-4 0 0,-3 0 2 0 0,0 0 1 0 0,1 0-1 0 0,-1 0 0 0 0,0 0 0 0 0,0 0 0 0 0,0 1 1 0 0,0-1-1 0 0,2 1 0 0 0,-3 0 1 0 0,-1-1-1 0 0,1 1 1 0 0,0-1-1 0 0,-1 1 1 0 0,1-1-1 0 0,-1 1 1 0 0,1 0-1 0 0,-1-1 1 0 0,1 1-1 0 0,-1 0 1 0 0,1-1-1 0 0,-1 1 1 0 0,0 0-1 0 0,1 0 1 0 0,-1-1-1 0 0,0 1 1 0 0,1 0-1 0 0,-1 0 1 0 0,0-1-1 0 0,0 1 1 0 0,0 0-1 0 0,0 0 1 0 0,0 0-1 0 0,0 0 1 0 0,0 0-1 0 0,-1 6 1 0 0,1 0 0 0 0,-1-1 0 0 0,0 1 0 0 0,-1-1 0 0 0,1 1 0 0 0,-1-1 0 0 0,-4 7 0 0 0,-23 43 0 0 0,13-27 0 0 0,11-19 1 0 0,-5 9 2 0 0,-7 20 0 0 0,15-35 1 0 0,1-1 0 0 0,-1 1 1 0 0,0-1-1 0 0,0 0 0 0 0,0 0 1 0 0,0 0-1 0 0,0 0 0 0 0,-5 4 0 0 0,5-7 10 0 0,4-5 15 0 0,80-148-5 0 0,-13 26-8 0 0,-58 107-16 0 0,-1-1 0 0 0,-1-1 0 0 0,9-32 0 0 0,-17 51 1 0 0,2-7-4 0 0,-4 8-2 0 0,-4 5-4 0 0,-11 12 0 0 0,-17 19 0 0 0,3-3 2 0 0,-157 129-24 0 0,129-113 31 0 0,-62 64 57 0 0,109-101-6 0 0,10-11-27 0 0,2-2-2 0 0,15-23 19 0 0,-12 19-52 0 0,17-26 13 0 0,1 1 0 0 0,2 1 0 0 0,32-32 0 0 0,-22 27-2 0 0,25-24 0 0 0,-53 55 0 0 0,3-3-2 0 0,15-11 0 0 0,-21 18 1 0 0,0-1 0 0 0,-1 0 0 0 0,1 1 0 0 0,0 0 0 0 0,0-1 0 0 0,0 1 1 0 0,0 0-1 0 0,0 1 0 0 0,0-1 0 0 0,0 0 0 0 0,4 1 0 0 0,-7 0 1 0 0,1 0-1 0 0,-1 0 1 0 0,1 0-1 0 0,0 0 1 0 0,-1 0-1 0 0,1 0 1 0 0,-1 0-1 0 0,1 0 1 0 0,0 0-1 0 0,-1 1 0 0 0,1-1 1 0 0,-1 0-1 0 0,1 0 1 0 0,-1 1-1 0 0,1-1 1 0 0,-1 0-1 0 0,1 1 1 0 0,-1-1-1 0 0,1 1 1 0 0,-1-1-1 0 0,1 0 1 0 0,-1 1-1 0 0,0-1 0 0 0,1 1 1 0 0,-1 0-1 0 0,1 0 1 0 0,-1 1-1 0 0,1-1 0 0 0,-1 0 0 0 0,0 0 1 0 0,0 1-1 0 0,0-1 0 0 0,1 0 0 0 0,-1 1 1 0 0,0-1-1 0 0,-1 0 0 0 0,1 2 0 0 0,-1 3-1 0 0,-1 0 0 0 0,0 0 0 0 0,-4 10-1 0 0,-3 2-1 0 0,-1 1 0 0 0,-1-1 0 0 0,-22 26 0 0 0,-13 24 3 0 0,-62 118 1 0 0,91-150 3 0 0,26-54 4 0 0,46-103 7 0 0,-42 87-12 0 0,20-60 7 0 0,-26 71-7 0 0,-1-1-1 0 0,2-25 1 0 0,-6 34-9 0 0,-1 0 0 0 0,-1-24-1 0 0,-1 33 4 0 0,1 0 0 0 0,-1 0-1 0 0,-1 0 1 0 0,1 0 0 0 0,-1 0-1 0 0,0 1 1 0 0,0-1-1 0 0,0 0 1 0 0,-5-6 0 0 0,5 10 2 0 0,1 1 0 0 0,0-1 0 0 0,-1 1-1 0 0,1 0 1 0 0,-1 0 0 0 0,0 0 0 0 0,1 0 0 0 0,-1 0 0 0 0,0 0 0 0 0,0 0 0 0 0,1 0 0 0 0,-1 1 0 0 0,0-1 0 0 0,0 0 0 0 0,0 1 0 0 0,0 0-1 0 0,0 0 1 0 0,0-1 0 0 0,0 1 0 0 0,0 0 0 0 0,0 0 0 0 0,0 1 0 0 0,0-1 0 0 0,0 0 0 0 0,-2 1 0 0 0,-5 1-6 0 0,1 1 0 0 0,-1 0 0 0 0,0 0 0 0 0,-8 5 0 0 0,4-2 0 0 0,1 1 0 0 0,0 1 0 0 0,0 1 0 0 0,-14 12-1 0 0,-39 44-8 0 0,12-12 2 0 0,15-18 10 0 0,2 2-1 0 0,-35 45 1 0 0,-22 33 22 0 0,92-112-5 0 0,-1-1 0 0 0,0 0 0 0 0,0 0 0 0 0,-1 0 0 0 0,1 0 0 0 0,0-1 0 0 0,-1 1 0 0 0,1-1 0 0 0,-6 3 0 0 0,8-4-5 0 0,-1-1-1 0 0,1 1 1 0 0,0-1-1 0 0,0 1 0 0 0,0-1 1 0 0,0 1-1 0 0,0-1 1 0 0,0 1-1 0 0,0-1 0 0 0,0 1 1 0 0,0-1-1 0 0,0 1 0 0 0,0-1 1 0 0,0 0-1 0 0,0 1 1 0 0,0-1-1 0 0,0 1 0 0 0,1-1 1 0 0,5-25 26 0 0,2 1 0 0 0,1 1 0 0 0,1-1 0 0 0,1 1 1 0 0,1 1-1 0 0,1 0 0 0 0,17-23 0 0 0,67-72 22 0 0,-59 71-45 0 0,40-65 1 0 0,-70 97-11 0 0,-29 31 0 0 0,1 1 0 0 0,0 0 0 0 0,2 1 0 0 0,-24 29 0 0 0,4 4 0 0 0,-48 59 0 0 0,-65 74 9 0 0,119-148 7 0 0,32-35-15 0 0,0-1-1 0 0,0 0 1 0 0,0 0-1 0 0,-1 1 1 0 0,1-1-1 0 0,0 0 1 0 0,0 0-1 0 0,0 0 1 0 0,0 1-1 0 0,0-1 1 0 0,0 0-1 0 0,0 0 1 0 0,0 1-1 0 0,0-1 1 0 0,0 0-1 0 0,0 1 1 0 0,0-1-1 0 0,0 0 1 0 0,0 0-1 0 0,0 1 1 0 0,0-1-1 0 0,0 0 1 0 0,0 1-1 0 0,0-1 28 0 0,18-52-24 0 0,35-74-1 0 0,-35 89-44 0 0,26-74 1 0 0,-43 108 28 0 0,0-1 0 0 0,0 1 0 0 0,0-1 0 0 0,0 1 0 0 0,-1-1 0 0 0,1 1 0 0 0,-1-1 0 0 0,0 1 0 0 0,0-1 0 0 0,0 0 0 0 0,-2-6 0 0 0,2 10 10 0 0,0 0 0 0 0,0 0 0 0 0,0-1 1 0 0,0 1-1 0 0,-1 0 0 0 0,1 0 0 0 0,0 0 1 0 0,0-1-1 0 0,-1 1 0 0 0,1 0 0 0 0,0 0 0 0 0,0 0 1 0 0,0 0-1 0 0,-1-1 0 0 0,1 1 0 0 0,0 0 1 0 0,-1 0-1 0 0,1 0 0 0 0,0 0 0 0 0,0 0 0 0 0,-1 0 1 0 0,1 0-1 0 0,0 0 0 0 0,-1 0 0 0 0,1 0 1 0 0,0 0-1 0 0,0 0 0 0 0,-1 0 0 0 0,1 0 0 0 0,0 0 1 0 0,-1 0-1 0 0,1 0 0 0 0,0 0 0 0 0,0 0 1 0 0,-1 1-1 0 0,-10 4-11 0 0,10-4 10 0 0,-8 5-8 0 0,1 1 1 0 0,0 1 0 0 0,0-1 0 0 0,0 1-1 0 0,-10 15 1 0 0,-3 2 0 0 0,13-17 4 0 0,-85 102-28 0 0,63-70 22 0 0,-68 68 1 0 0,95-105 11 0 0,-1 1 0 0 0,0 0 0 0 0,-1 0 0 0 0,1 0 0 0 0,-1-1 0 0 0,-5 4 0 0 0,9-9 1 0 0,1 1-1 0 0,0 0 1 0 0,0-1-1 0 0,0 1 1 0 0,0 0 0 0 0,0 0-1 0 0,0-1 1 0 0,0 1 0 0 0,1-3-1 0 0,-1 2 1 0 0,3-24 2 0 0,2 0 0 0 0,1 0-1 0 0,1 0 1 0 0,1 0 0 0 0,20-43 0 0 0,45-100-4 0 0,-69 160-3 0 0,45-108-90 0 0,-47 113 77 0 0,4-9-34 0 0,-5 13 45 0 0,-1 0 0 0 0,0-1 1 0 0,0 1-1 0 0,0 0 0 0 0,0 0 0 0 0,0-1 0 0 0,0 1 0 0 0,0 0 1 0 0,0-1-1 0 0,1 1 0 0 0,-1 0 0 0 0,0 0 0 0 0,0-1 0 0 0,0 1 0 0 0,0 0 1 0 0,-1-1-1 0 0,1 1 0 0 0,0 0 0 0 0,0 0 0 0 0,0-1 0 0 0,0 1 1 0 0,0 0-1 0 0,0-1 0 0 0,0 1 0 0 0,0 0 0 0 0,-1 0 0 0 0,1-1 0 0 0,0 1 1 0 0,0 0-1 0 0,0 0 0 0 0,0 0 0 0 0,-1-1 0 0 0,1 1 0 0 0,0 0 1 0 0,-1 0-1 0 0,1-1-5 0 0,-1 1 1 0 0,0 0 0 0 0,1 0 0 0 0,-1 0-1 0 0,1 0 1 0 0,-1 0 0 0 0,0 0-1 0 0,1 0 1 0 0,-1 1 0 0 0,0-1 0 0 0,1 0-1 0 0,-1 0 1 0 0,1 0 0 0 0,-1 1-1 0 0,1-1 1 0 0,-1 0 0 0 0,0 1-1 0 0,0 0 1 0 0,-11 8-20 0 0,8-6 8 0 0,-24 21-64 0 0,1 0 0 0 0,1 1 0 0 0,-45 58 0 0 0,-251 297-97 0 0,308-364 188 0 0,-1-2 0 0 0,0 0 0 0 0,-1 0 0 0 0,-22 14 0 0 0,38-28-3 0 0,-1 0 0 0 0,1 1 0 0 0,-1-1-1 0 0,0 0 1 0 0,1 1 0 0 0,-1-1 0 0 0,1 0-1 0 0,-1 0 1 0 0,0 1 0 0 0,1-1 0 0 0,-1 0-1 0 0,1 0 1 0 0,-1 0 0 0 0,0 0 0 0 0,1 0-1 0 0,-1 0 1 0 0,0 0 0 0 0,1 0-1 0 0,-1 0 1 0 0,0 0 0 0 0,1 0 0 0 0,-1-1-1 0 0,0 1 1 0 0,0 0 0 0 0,0-1 2 0 0,1 0 0 0 0,-1 1 0 0 0,0-1 0 0 0,1 0 0 0 0,-1 0 0 0 0,1 1 0 0 0,-1-1 0 0 0,1 0 0 0 0,-1 0 0 0 0,1 0 0 0 0,0 0 0 0 0,-1 0 0 0 0,1 0 0 0 0,0 1 0 0 0,0-1 0 0 0,0-2 0 0 0,-1-5 13 0 0,1-1-1 0 0,0 0 1 0 0,1 1-1 0 0,0-1 0 0 0,0 1 1 0 0,1-1-1 0 0,0 1 0 0 0,6-14 1 0 0,-4 9-5 0 0,74-204 116 0 0,-6 21-89 0 0,-66 180-39 0 0,-12 19 0 0 0,1 0 0 0 0,0 0 0 0 0,0 1 0 0 0,1 0 0 0 0,-1 0 0 0 0,1 0 0 0 0,-7 8 0 0 0,-24 40 0 0 0,13-19 0 0 0,15-24 0 0 0,-142 204 0 0 0,144-206 1 0 0,-28 43 34 0 0,-75 87 0 0 0,89-121 2 0 0,19-15-31 0 0,-1-1 0 0 0,1 1-1 0 0,-1-1 1 0 0,0 1-1 0 0,1-1 1 0 0,-1 1-1 0 0,1-1 1 0 0,-1 0 0 0 0,0 0-1 0 0,0 1 1 0 0,1-1-1 0 0,-1 0 1 0 0,0 0-1 0 0,1 0 1 0 0,-1 1 0 0 0,0-1-1 0 0,0 0 1 0 0,1 0-1 0 0,-1 0 1 0 0,0 0-1 0 0,0-1 1 0 0,1 1 0 0 0,-1 0-1 0 0,0 0 1 0 0,1 0-1 0 0,-1 0 1 0 0,0-1-1 0 0,1 1 1 0 0,-1 0 0 0 0,0-1-1 0 0,0 0 1 0 0,0-5 36 0 0,2-8-9 0 0,0 0 0 0 0,1 0 0 0 0,1 0 0 0 0,8-23-1 0 0,25-56 51 0 0,-17 47-76 0 0,56-133 1 0 0,-37 89-32 0 0,-10 26-14 0 0,-22 51-21 0 0,12-19 0 0 0,-10 18-87 0 0,-80 159-393 0 0,45-86 472 0 0,-44 71 0 0 0,69-127 66 0 0,-38 60-3 0 0,-70 82 0 0 0,98-133 9 0 0,11-11-3 0 0,0-1 1 0 0,1 1-1 0 0,-1-1 1 0 0,1 1-1 0 0,-1-1 1 0 0,0 1-1 0 0,0-1 1 0 0,1 1 0 0 0,-1-1-1 0 0,0 0 1 0 0,0 1-1 0 0,1-1 1 0 0,-1 0-1 0 0,0 0 1 0 0,0 0-1 0 0,1 0 1 0 0,-3 1-1 0 0,3-2 2 0 0,0 1-1 0 0,-1-1 0 0 0,1 1 0 0 0,0-1 0 0 0,-1 1 0 0 0,1-1 0 0 0,0 1 1 0 0,-1-1-1 0 0,1 1 0 0 0,0-1 0 0 0,0 1 0 0 0,0-1 0 0 0,0 1 0 0 0,-1-1 1 0 0,1 0-1 0 0,0 1 0 0 0,0-1 0 0 0,0 1 0 0 0,0-1 0 0 0,0 0 0 0 0,1-16 19 0 0,-1 12-18 0 0,2-26 17 0 0,1 0-1 0 0,2 1 0 0 0,10-39 0 0 0,37-86 6 0 0,-33 119-50 0 0,-38 106-247 0 0,8-36 228 0 0,-32 79-74 0 0,37-101 104 0 0,2-7 9 0 0,4-25 4 0 0,2 0 0 0 0,1 1 0 0 0,0-1 1 0 0,12-36-1 0 0,34-73-5 0 0,-41 110 2 0 0,25-47-7 0 0,-24 50-6 0 0,-1 0 1 0 0,0 0-1 0 0,-1 0 1 0 0,8-31-1 0 0,-15 46 14 0 0,1 1-1 0 0,-1-1 1 0 0,0 0-1 0 0,0 1 1 0 0,0-1-1 0 0,0 1 0 0 0,0-1 1 0 0,0 1-1 0 0,0-1 1 0 0,0 1-1 0 0,0-1 1 0 0,0 1-1 0 0,0-1 1 0 0,0 1-1 0 0,-1-1 0 0 0,1 1 1 0 0,0-2-1 0 0,-1 2 2 0 0,1 0 0 0 0,0 0 0 0 0,0 0-1 0 0,-1-1 1 0 0,1 1 0 0 0,0 0 0 0 0,0 0-1 0 0,-1 0 1 0 0,1 0 0 0 0,0 0 0 0 0,0 0 0 0 0,-1 0-1 0 0,1 0 1 0 0,0 0 0 0 0,0 0 0 0 0,-1 0-1 0 0,1 0 1 0 0,0 0 0 0 0,0 0 0 0 0,-1 0 0 0 0,1 0-1 0 0,0 0 1 0 0,0 0 0 0 0,-1 0 0 0 0,1 1-1 0 0,-20 11-30 0 0,17-9 29 0 0,-6 5-7 0 0,-1 0 0 0 0,1 1 0 0 0,0 1 0 0 0,1 0 0 0 0,0 0 0 0 0,0 0 0 0 0,-9 18 0 0 0,-34 85-42 0 0,29-61 32 0 0,-23 62 4 0 0,11-30 16 0 0,33-81 5 0 0,-6 14-6 0 0,6-17 7 0 0,1 1 0 0 0,0 0 0 0 0,-1-1 0 0 0,1 1-1 0 0,0 0 1 0 0,-1-1 0 0 0,1 1 0 0 0,-1-1 0 0 0,1 1 0 0 0,-1-1-1 0 0,1 1 1 0 0,-1-1 0 0 0,1 0 0 0 0,-1 1 0 0 0,0-1 0 0 0,1 1-1 0 0,-1-1 1 0 0,0 0 0 0 0,1 0 0 0 0,-2 1 0 0 0,2-4 19 0 0,-5-20 6 0 0,2 0 0 0 0,0 0 1 0 0,1-1-1 0 0,3-31 0 0 0,16-97 14 0 0,-11 121-49 0 0,16-48 0 0 0,-22 80 3 0 0,1-1-1 0 0,-1 0 0 0 0,0 0 0 0 0,0 0 0 0 0,0 0 1 0 0,0 0-1 0 0,0 0 0 0 0,0 0 0 0 0,0 0 0 0 0,0 0 1 0 0,0 1-1 0 0,0-1 0 0 0,0 0 0 0 0,0 0 0 0 0,0 0 0 0 0,0 0 1 0 0,0 0-1 0 0,0 0 0 0 0,0 0 0 0 0,0 0 0 0 0,0 0 1 0 0,1 0-1 0 0,-1 0 0 0 0,0 0 0 0 0,0 0 0 0 0,0 0 1 0 0,0 0-1 0 0,0 0 0 0 0,0 1 0 0 0,0-1 0 0 0,0 0 1 0 0,0 0-1 0 0,1 0 0 0 0,-1 0 0 0 0,0 0 0 0 0,0 0 0 0 0,0 0 1 0 0,0 0-1 0 0,0 0 0 0 0,0 0 0 0 0,0-1 0 0 0,0 1 1 0 0,0 0-1 0 0,1 0 0 0 0,-1 0 0 0 0,0 0 0 0 0,0 0 1 0 0,0 0-1 0 0,0 0 0 0 0,0 0 0 0 0,0 0 0 0 0,0 0 0 0 0,0 0 1 0 0,0 0-1 0 0,0 0 0 0 0,0 0 0 0 0,0 0 0 0 0,1 0 1 0 0,-1-1-1 0 0,0 1 0 0 0,0 0 0 0 0,0 0 0 0 0,0 0 1 0 0,0 0-1 0 0,0 0 0 0 0,0 0 0 0 0,1 28-47 0 0,-3 49 0 0 0,0-46 28 0 0,-4 34-11 0 0,3-39 17 0 0,-1 50-1 0 0,4-69 16 0 0,1 0 0 0 0,-1 0 0 0 0,2 0-1 0 0,-1 0 1 0 0,1 0 0 0 0,0 0 0 0 0,0 0 0 0 0,1 0 0 0 0,0-1-1 0 0,0 1 1 0 0,7 8 0 0 0,-10-13 2 0 0,1-1-1 0 0,0 0 1 0 0,0 0 0 0 0,0 0-1 0 0,0 0 1 0 0,0 0 0 0 0,0 0-1 0 0,0 0 1 0 0,0 0-1 0 0,0 0 1 0 0,1 0 0 0 0,-1 0-1 0 0,0-1 1 0 0,0 1 0 0 0,1-1-1 0 0,-1 1 1 0 0,0-1-1 0 0,1 1 1 0 0,-1-1 0 0 0,1 0-1 0 0,-1 0 1 0 0,1 1 0 0 0,-1-1-1 0 0,0 0 1 0 0,1 0-1 0 0,-1-1 1 0 0,1 1 0 0 0,-1 0-1 0 0,1 0 1 0 0,-1-1 0 0 0,0 1-1 0 0,1-1 1 0 0,-1 1-1 0 0,0-1 1 0 0,1 1 0 0 0,-1-1-1 0 0,0 0 1 0 0,0 0 0 0 0,0 0-1 0 0,3-2 1 0 0,3-4 14 0 0,1 0 1 0 0,-1-1 0 0 0,0 0-1 0 0,-1-1 1 0 0,7-10-1 0 0,4-6 27 0 0,95-154 209 0 0,-45 65-148 0 0,-52 91-89 0 0,1 1-1 0 0,26-28 0 0 0,-41 48-14 0 0,0 1 1 0 0,0 0-1 0 0,0 0 1 0 0,0 0 0 0 0,0 0-1 0 0,0 0 1 0 0,1 0-1 0 0,-1 0 1 0 0,0 0-1 0 0,1 0 1 0 0,-1 0-1 0 0,1 1 1 0 0,-1-1 0 0 0,3 0-1 0 0,-4 1 0 0 0,0 0 0 0 0,0 1 0 0 0,1-1 0 0 0,-1 0 0 0 0,0 0 0 0 0,0 1 0 0 0,0-1 0 0 0,0 0 0 0 0,0 0 0 0 0,0 1 0 0 0,1-1 0 0 0,-1 0 0 0 0,0 1 0 0 0,0-1 0 0 0,0 0 0 0 0,0 0 0 0 0,0 1 0 0 0,0-1 0 0 0,0 0 0 0 0,0 1 0 0 0,0-1 0 0 0,0 0 0 0 0,-1 0 0 0 0,1 1 0 0 0,0-1 0 0 0,-3 21-3 0 0,-1-1 0 0 0,-9 26 1 0 0,-18 43-7 0 0,15-44-3 0 0,-4 7 5 0 0,-3 0 0 0 0,-2-1 1 0 0,-37 55-1 0 0,57-97 12 0 0,-1-1 0 0 0,0 0 0 0 0,0 0 0 0 0,-10 9 0 0 0,16-17-3 0 0,0 0-1 0 0,0 0 0 0 0,0 0 0 0 0,0 0 0 0 0,0-1 0 0 0,0 1 0 0 0,0 0 0 0 0,0 0 0 0 0,0 0 0 0 0,0 0 0 0 0,0 0 1 0 0,0-1-1 0 0,0 1 0 0 0,0 0 0 0 0,0 0 0 0 0,0 0 0 0 0,0 0 0 0 0,0 0 0 0 0,0 0 0 0 0,-1-1 0 0 0,1 1 1 0 0,0 0-1 0 0,0 0 0 0 0,0 0 0 0 0,0 0 0 0 0,0 0 0 0 0,0 0 0 0 0,0 0 0 0 0,0 0 0 0 0,-1-1 0 0 0,1 1 0 0 0,0 0 1 0 0,0 0-1 0 0,0 0 0 0 0,0 0 0 0 0,0 0 0 0 0,-1 0 0 0 0,1 0 0 0 0,0 0 0 0 0,0 0 0 0 0,0 0 0 0 0,0 0 1 0 0,0 0-1 0 0,-1 0 0 0 0,1 0 0 0 0,0 0 0 0 0,0 0 0 0 0,0 0 0 0 0,0 0 0 0 0,0 0 0 0 0,-1 0 0 0 0,1 0 1 0 0,0 0-1 0 0,0 0 0 0 0,0 0 0 0 0,0 1 0 0 0,0-1 0 0 0,0 0 0 0 0,0 0 0 0 0,-1 0 0 0 0,1 0 0 0 0,0 0 0 0 0,0 0 1 0 0,0 0-1 0 0,0 1 0 0 0,0-1 0 0 0,0 0 0 0 0,0 0 0 0 0,0 0 0 0 0,2-16 76 0 0,6-15-45 0 0,2 0 1 0 0,1 0 0 0 0,16-31-1 0 0,36-81 28 0 0,-3 5-24 0 0,0 21-49 0 0,-68 148-20 0 0,-27 76-8 0 0,-102 330-45 0 0,130-413 86 0 0,3-12 0 0 0,1 0 0 0 0,-3 12 0 0 0,6-23 0 0 0,0 0 0 0 0,0-1 0 0 0,0 1 0 0 0,0-1 0 0 0,0 1 0 0 0,0 0 0 0 0,0-1 0 0 0,0 1 1 0 0,0 0-1 0 0,0-1 0 0 0,0 1 0 0 0,0-1 0 0 0,0 1 0 0 0,1 0 0 0 0,-1-1 0 0 0,0 1 0 0 0,1 0 0 0 0,-1-1 0 0 0,0 1 0 0 0,1-1 0 0 0,-1 0 1 0 0,0 0-1 0 0,0 0 0 0 0,1 0 0 0 0,-1 0 0 0 0,0 0 0 0 0,1 0 0 0 0,-1 0 1 0 0,0 0-1 0 0,0 0 0 0 0,1 0 0 0 0,-1 0 0 0 0,0 0 0 0 0,0 0 1 0 0,1 0-1 0 0,-1 0 0 0 0,0 0 0 0 0,1 0 0 0 0,-1 0 0 0 0,0-1 0 0 0,0 1 1 0 0,1 0-1 0 0,-1 0 0 0 0,0-1 0 0 0,3-1 2 0 0,0 0 0 0 0,0 0 0 0 0,0-1 0 0 0,4-5 0 0 0,18-25 13 0 0,32-58-1 0 0,9-12-1 0 0,107-127-6 0 0,-167 222-10 0 0,1 0-1 0 0,7-7 1 0 0,-12 13-1 0 0,0 1 0 0 0,0-1 0 0 0,-1 1 1 0 0,1 0-1 0 0,0-1 0 0 0,0 1 0 0 0,0 0 1 0 0,1 0-1 0 0,-1 0 0 0 0,0 0 0 0 0,0 1 0 0 0,0-1 1 0 0,1 0-1 0 0,-1 1 0 0 0,4-1 0 0 0,-5 2 2 0 0,-1-1-1 0 0,1 0 0 0 0,0 0 0 0 0,-1 1 0 0 0,1-1 0 0 0,0 0 1 0 0,-1 1-1 0 0,1-1 0 0 0,0 1 0 0 0,-1-1 0 0 0,1 1 0 0 0,-1-1 1 0 0,1 1-1 0 0,-1-1 0 0 0,1 1 0 0 0,-1 0 0 0 0,0-1 0 0 0,1 1 1 0 0,-1 0-1 0 0,0-1 0 0 0,1 2 0 0 0,5 15-32 0 0,-5-10 22 0 0,0 1 1 0 0,0-1-1 0 0,-1 1 0 0 0,0-1 1 0 0,-2 15-1 0 0,-8 37-24 0 0,3-32 22 0 0,-12 27 0 0 0,4-12 14 0 0,-23 72 8 0 0,35-107-3 0 0,0 0 0 0 0,-7 12 0 0 0,0-2 65 0 0,16-32 47 0 0,7-26 1 0 0,0 0-71 0 0,7-3 24 0 0,2 2 0 0 0,45-69 0 0 0,-25 44-16 0 0,3-4 5 0 0,26-45 11 0 0,-66 103-64 0 0,-3 9-6 0 0,-1 1 1 0 0,1-1 0 0 0,0 1-1 0 0,-1-1 1 0 0,4-3-1 0 0,-2 5 7 0 0,-2 3-7 0 0,-4 4 0 0 0,-38 63 0 0 0,-31 52 0 0 0,3 10 0 0 0,35-64 0 0 0,-44 120 0 0 0,65-150 0 0 0,7-22-1 0 0,-22 69 27 0 0,28-80-18 0 0,0-3-7 0 0,0 0-1 0 0,0 0 0 0 0,0 0 0 0 0,0 0 0 0 0,0 0 1 0 0,0 1-1 0 0,0-1 0 0 0,1 0 0 0 0,-1 0 0 0 0,0 0 1 0 0,0 0-1 0 0,0 0 0 0 0,0 0 0 0 0,0 0 0 0 0,0-1 1 0 0,1 1-1 0 0,-1 0 0 0 0,0 0 0 0 0,0 0 0 0 0,0 0 0 0 0,0 0 1 0 0,0 0-1 0 0,0 0 0 0 0,1 0 0 0 0,-1 0 0 0 0,0 0 1 0 0,0 0-1 0 0,0 0 0 0 0,0 0 0 0 0,0 0 0 0 0,0-1 1 0 0,0 1-1 0 0,0 0 0 0 0,0 0 0 0 0,0 0 0 0 0,0 0 1 0 0,1 0-1 0 0,-1 0 0 0 0,0 0 0 0 0,0-1 0 0 0,13-13 6 0 0,0-1 0 0 0,20-31 0 0 0,17-40-1 0 0,-6 10 2 0 0,18-19-6 0 0,38-63-10 0 0,-63 97-7 0 0,-30 52-7 0 0,-7 9 22 0 0,0 0 0 0 0,0 0 0 0 0,0 0 0 0 0,1 0 0 0 0,-1 0 0 0 0,0 0 0 0 0,0 0 0 0 0,0 1 0 0 0,0-1 0 0 0,0 0 0 0 0,0 0 0 0 0,0 0 0 0 0,0 0 0 0 0,0 0 0 0 0,0 0 0 0 0,1 0 0 0 0,-1 0 0 0 0,0 0 0 0 0,0 1 0 0 0,0-1 0 0 0,0 0 0 0 0,0 0 0 0 0,0 0 0 0 0,0 0 0 0 0,0 0 0 0 0,0 0 0 0 0,0 0 0 0 0,0 1 0 0 0,0-1 0 0 0,0 0 1 0 0,0 0-1 0 0,0 0 0 0 0,0 0 0 0 0,0 0 0 0 0,0 0 0 0 0,0 1 0 0 0,0-1 0 0 0,0 0 0 0 0,0 0 0 0 0,0 0 0 0 0,-5 21-23 0 0,-11 37 11 0 0,-2-1-1 0 0,-36 76 1 0 0,46-116 14 0 0,-12 25 2 0 0,-2-1 0 0 0,-48 69-1 0 0,25-46 70 0 0,41-58-18 0 0,3-3-10 0 0,3-3 1 0 0,3-7 28 0 0,101-128 74 0 0,0-2-86 0 0,-86 116-50 0 0,1 0-1 0 0,29-22 0 0 0,-41 34-10 0 0,-8 7-3 0 0,0 1 0 0 0,0 0 0 0 0,0-1 0 0 0,0 1 0 0 0,1 0 0 0 0,-1 0 0 0 0,0 0 1 0 0,0 0-1 0 0,1 0 0 0 0,-1 0 0 0 0,0 1 0 0 0,1-1 0 0 0,2-1 0 0 0,-4 6-49 0 0,-4 4 39 0 0,0 0 0 0 0,0 1 0 0 0,0-2 0 0 0,-1 1 0 0 0,0 0 0 0 0,-9 9 0 0 0,-11 17-20 0 0,-58 107-6 0 0,49-91 45 0 0,29-43 4 0 0,3-3 22 0 0,5-5 0 0 0,4-5-17 0 0,35-48 6 0 0,-28 35-20 0 0,0 1 0 0 0,1 0 0 0 0,1 2-1 0 0,31-28 1 0 0,56-19-4 0 0,-42 28-15 0 0,70-38-33 0 0,-111 64 30 0 0,1 0 1 0 0,0 2-1 0 0,1 1 1 0 0,36-7-1 0 0,-42 11 12 0 0,4-2 5 0 0,27 1 0 0 0,-44 2 4 0 0,-1 1 0 0 0,1 1 0 0 0,0-1 0 0 0,0 0 0 0 0,-1 1 0 0 0,1-1 0 0 0,0 1 0 0 0,0 0 0 0 0,-1 0 0 0 0,1 0 0 0 0,-1 0 0 0 0,1 0 0 0 0,-1 1 0 0 0,0-1 0 0 0,1 1 0 0 0,1 2 0 0 0,-2-3 0 0 0,-1 1 0 0 0,1 0 1 0 0,-1 0-1 0 0,1 0 1 0 0,-1 1-1 0 0,0-1 0 0 0,0 0 1 0 0,0 0-1 0 0,0 1 1 0 0,-1-1-1 0 0,1 0 0 0 0,-1 1 1 0 0,1-1-1 0 0,-1 1 1 0 0,0-1-1 0 0,0 1 0 0 0,0 3 1 0 0,-1 3-1 0 0,0 0 1 0 0,-1 0 0 0 0,0-1 0 0 0,0 1-1 0 0,-1-1 1 0 0,-3 9 0 0 0,-27 46 13 0 0,5-10-8 0 0,1 1 2 0 0,-8 18 32 0 0,34-71-35 0 0,1 1 0 0 0,-1-1 0 0 0,1 0-1 0 0,-1 1 1 0 0,1-1 0 0 0,0 1 0 0 0,-1-1 0 0 0,1 1-1 0 0,0-1 1 0 0,0 1 0 0 0,0-1 0 0 0,1 3 0 0 0,-1-3 12 0 0,5 1 40 0 0,-2-3-54 0 0,0 0 0 0 0,1 0 0 0 0,-1 0-1 0 0,0-1 1 0 0,0 0 0 0 0,0 0 0 0 0,0 0-1 0 0,0 0 1 0 0,0 0 0 0 0,0 0 0 0 0,4-6 0 0 0,2-2-1 0 0,13-19 1 0 0,6-15 4 0 0,19-25-6 0 0,-40 55-1 0 0,-6 12 0 0 0,0 0 0 0 0,0 0 0 0 0,-1 1 0 0 0,2-1 0 0 0,-1 0 0 0 0,2-2 0 0 0,-3 3 0 0 0,0 1-1 0 0,0 0 1 0 0,0 0-1 0 0,0 0 1 0 0,0 0-1 0 0,1 0 1 0 0,-1 0 0 0 0,0 0-1 0 0,0 0 1 0 0,0 0-1 0 0,0-1 1 0 0,0 1-1 0 0,0 0 1 0 0,0 0 0 0 0,0 0-1 0 0,0 0 1 0 0,0 0-1 0 0,0 0 1 0 0,0 0-1 0 0,0-1 1 0 0,0 1-1 0 0,0 0 1 0 0,0 0 0 0 0,0 0-1 0 0,0 0 1 0 0,0 0-1 0 0,-1 0 1 0 0,1 0-1 0 0,0 0 1 0 0,0 0 0 0 0,0-1-1 0 0,0 1 1 0 0,0 0-1 0 0,0 0 1 0 0,0 0-1 0 0,0 0 1 0 0,0 0 0 0 0,0 0-1 0 0,0 0 1 0 0,0 0-1 0 0,-1 0 1 0 0,1 0-1 0 0,0 0 1 0 0,0-1 0 0 0,-1 1 0 0 0,1 0-1 0 0,0 0 1 0 0,-1 0 0 0 0,1 0 0 0 0,0 0 0 0 0,-1 0-1 0 0,1 0 1 0 0,0 0 0 0 0,0 0 0 0 0,-1 0-1 0 0,1 0 1 0 0,0 0 0 0 0,-1 0 0 0 0,1 0-1 0 0,0 0 1 0 0,-1 0 0 0 0,1 1 0 0 0,0-1 0 0 0,0 0-1 0 0,-1 0 1 0 0,-6 5 0 0 0,1 0 0 0 0,-1 0 0 0 0,1 1 0 0 0,1 0 0 0 0,-11 12 0 0 0,-21 36 0 0 0,8-9 11 0 0,2 2-1 0 0,-37 89 1 0 0,63-133-8 0 0,0 0 0 0 0,-1 0 1 0 0,1 0 0 0 0,0 1-1 0 0,0-1 1 0 0,0 0 0 0 0,1 1-1 0 0,-1-1 1 0 0,1 1-1 0 0,0-1 1 0 0,0 6 0 0 0,0-9-3 0 0,0 0 0 0 0,0 0 1 0 0,1 0-1 0 0,-1 1 1 0 0,0-1-1 0 0,0 0 0 0 0,1 0 1 0 0,-1 0-1 0 0,0 0 1 0 0,1 0-1 0 0,-1 0 0 0 0,0 0 1 0 0,0 1-1 0 0,1-1 0 0 0,-1 0 1 0 0,0 0-1 0 0,1 0 1 0 0,-1 0-1 0 0,0 0 0 0 0,0 0 1 0 0,1 0-1 0 0,-1 0 0 0 0,0-1 1 0 0,1 1-1 0 0,-1 0 1 0 0,0 0-1 0 0,0 0 0 0 0,1 0 1 0 0,-1 0-1 0 0,0 0 0 0 0,0-1 1 0 0,1 1-1 0 0,-1 0 1 0 0,0 0-1 0 0,0 0 0 0 0,1 0 1 0 0,-1-1-1 0 0,0 1 1 0 0,0-1-1 0 0,12-8-2 0 0,-12 9 1 0 0,6-5-33 0 0,-1-1-1 0 0,0 1 0 0 0,4-8 1 0 0,-2 2-3656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7 1 0 0,'-6'0'0'0,"21"0"0"0,685 0 0 0,-944 0 0 0,-127 0 0 0,825 0 0 0,-903 0 0 0,597 0 0 0,-311 0 0 0,241 0 0 0,-246 0 0 0,279 0 0 0,-110 0 0 0,-2 0 0 0,-1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163 277 14064 0 0,'0'1'11'0'0,"0"0"0"0"0,-1-1 1 0 0,1 1-1 0 0,0-1 0 0 0,-1 1 1 0 0,1-1-1 0 0,-1 1 1 0 0,1-1-1 0 0,-1 1 0 0 0,1-1 1 0 0,-1 0-1 0 0,1 1 1 0 0,-1-1-1 0 0,1 0 0 0 0,-1 1 1 0 0,0-1-1 0 0,1 0 0 0 0,-1 0 1 0 0,1 0-1 0 0,-1 1 1 0 0,0-1-1 0 0,1 0 0 0 0,-1 0 1 0 0,0 0-1 0 0,-1 0 279 0 0,2 0-245 0 0,1 0 1 0 0,-1 0-1 0 0,0 1 0 0 0,1-1 0 0 0,-1 0 0 0 0,0 0 1 0 0,0 0-1 0 0,1 0 0 0 0,-1 0 0 0 0,0 1 0 0 0,1-1 1 0 0,-1 0-1 0 0,0 0 0 0 0,1 0 0 0 0,-1 0 0 0 0,1 0 1 0 0,-1 0-1 0 0,0 0 0 0 0,1 0 0 0 0,-1 0 0 0 0,0 0 1 0 0,1 0-1 0 0,-1 0 0 0 0,0-1 0 0 0,1 1 0 0 0,-1 0 1 0 0,0 0-1 0 0,1 0 0 0 0,-1-1 0 0 0,15-17 512 0 0,-12 14-499 0 0,0 1 1 0 0,0 0-1 0 0,0-1 1 0 0,-1 1 0 0 0,3-6-1 0 0,-3 5-24 0 0,6-18 115 0 0,-7 21-139 0 0,-1 1 0 0 0,0-1 0 0 0,0 0-1 0 0,0 0 1 0 0,0 1 0 0 0,1-1-1 0 0,-1 0 1 0 0,0 0 0 0 0,0 1 0 0 0,-1-1-1 0 0,1 0 1 0 0,0 1 0 0 0,0-1 0 0 0,0 0-1 0 0,0 0 1 0 0,-1 1 0 0 0,1-1-1 0 0,0 0 1 0 0,0 1 0 0 0,-1-1 0 0 0,1 0-1 0 0,-1 1 1 0 0,1-1 0 0 0,-1 1-1 0 0,0-2 1 0 0,1 2-6 0 0,-1 0-1 0 0,1 0 1 0 0,0 0 0 0 0,0 0-1 0 0,0 0 1 0 0,-1-1 0 0 0,1 1-1 0 0,0 0 1 0 0,0 0-1 0 0,-1 0 1 0 0,1 0 0 0 0,0 0-1 0 0,0 0 1 0 0,-1 0-1 0 0,1 0 1 0 0,0 0 0 0 0,-1 0-1 0 0,1 1 1 0 0,0-1 0 0 0,0 0-1 0 0,0 0 1 0 0,-1 0-1 0 0,1 0 1 0 0,0 0 0 0 0,0 0-1 0 0,-1 0 1 0 0,1 1 0 0 0,0-1-1 0 0,0 0 1 0 0,0 0-1 0 0,0 0 1 0 0,-1 1 0 0 0,1-1-1 0 0,0 0 1 0 0,0 0 0 0 0,0 0-1 0 0,-1 1 1 0 0,-3 3 23 0 0,-7 5-9 0 0,0 1-1 0 0,1 0 0 0 0,0 1 1 0 0,0 0-1 0 0,1 0 0 0 0,-11 19 1 0 0,-1 14 3 0 0,2 1 0 0 0,1 0 1 0 0,-19 80-1 0 0,35-116-18 0 0,0 0 0 0 0,0 0 1 0 0,1 0-1 0 0,0 0 0 0 0,1 0 0 0 0,0 0 0 0 0,2 19 0 0 0,-2-28-2 0 0,0 0 0 0 0,0 1 0 0 0,1-1-1 0 0,-1 0 1 0 0,0 1 0 0 0,0-1-1 0 0,0 0 1 0 0,0 1 0 0 0,0-1-1 0 0,1 0 1 0 0,-1 0 0 0 0,0 1-1 0 0,0-1 1 0 0,0 0 0 0 0,1 0 0 0 0,-1 1-1 0 0,0-1 1 0 0,1 0 0 0 0,-1 0-1 0 0,0 0 1 0 0,0 0 0 0 0,1 1-1 0 0,-1-1 1 0 0,0 0 0 0 0,1 0-1 0 0,-1 0 1 0 0,0 0 0 0 0,1 0 0 0 0,-1 0-1 0 0,0 0 1 0 0,1 0 0 0 0,-1 0-1 0 0,0 0 1 0 0,1 0 0 0 0,-1 0-1 0 0,0 0 1 0 0,1 0 0 0 0,-1 0-1 0 0,0 0 1 0 0,1 0 0 0 0,-1 0 0 0 0,0-1-1 0 0,1 1 1 0 0,-1 0 0 0 0,0 0-1 0 0,1-1 2 0 0,0 1 1 0 0,0-1-1 0 0,0 0 0 0 0,0 1 0 0 0,0-1 0 0 0,0 0 0 0 0,0 0 0 0 0,0 0 0 0 0,-1 0 0 0 0,1 1 0 0 0,0-1 0 0 0,-1 0 1 0 0,1 0-1 0 0,0 0 0 0 0,0-2 0 0 0,5-22 13 0 0,0 1 0 0 0,-1-1 0 0 0,2-42 0 0 0,-3 15 9 0 0,1-30 26 0 0,-3 6-10 0 0,19-117 0 0 0,-21 191-30 0 0,1 1 0 0 0,-1 0-1 0 0,0-1 1 0 0,1 1 0 0 0,-1 0-1 0 0,1-1 1 0 0,-1 1 0 0 0,1 0-1 0 0,-1 0 1 0 0,1-1 0 0 0,0 1-1 0 0,0 0 1 0 0,-1 0 0 0 0,1 0-1 0 0,0 0 1 0 0,0 0 0 0 0,0 0-1 0 0,0 0 1 0 0,1 0-1 0 0,-1 0 1 0 0,0 1 0 0 0,0-1-1 0 0,0 0 1 0 0,2 0 0 0 0,-2 1-5 0 0,-1 0 0 0 0,1 0 0 0 0,-1 0 0 0 0,0 0 0 0 0,1 1 0 0 0,-1-1 1 0 0,0 0-1 0 0,1 0 0 0 0,-1 0 0 0 0,0 0 0 0 0,1 1 0 0 0,-1-1 0 0 0,0 0 0 0 0,1 0 1 0 0,-1 1-1 0 0,0-1 0 0 0,1 0 0 0 0,-1 1 0 0 0,0-1 0 0 0,0 0 0 0 0,0 1 0 0 0,1-1 1 0 0,-1 0-1 0 0,0 1 0 0 0,0-1 0 0 0,0 0 0 0 0,0 1 0 0 0,0-1 0 0 0,1 1 0 0 0,-1-1 0 0 0,4 14 59 0 0,1-1-1 0 0,-2 1 0 0 0,0 0 0 0 0,2 18 0 0 0,1 62 244 0 0,-5-59-170 0 0,13 125 654 0 0,-14-154-726 0 0,1 0 0 0 0,-1 0 0 0 0,1 1 0 0 0,1-1-1 0 0,-1 0 1 0 0,1 0 0 0 0,0 0 0 0 0,0 0 0 0 0,1-1 0 0 0,0 1 0 0 0,6 10 0 0 0,-8-16-50 0 0,-1 1 0 0 0,0-1 0 0 0,0 0 0 0 0,0 1 0 0 0,1-1 0 0 0,-1 0 1 0 0,0 0-1 0 0,0 1 0 0 0,1-1 0 0 0,-1 0 0 0 0,0 0 0 0 0,0 1 0 0 0,1-1 1 0 0,-1 0-1 0 0,0 0 0 0 0,1 0 0 0 0,-1 1 0 0 0,0-1 0 0 0,1 0 0 0 0,-1 0 0 0 0,0 0 1 0 0,1 0-1 0 0,-1 0 0 0 0,1 0 0 0 0,-1 0 0 0 0,0 0 0 0 0,1 0 0 0 0,-1 0 1 0 0,0 0-1 0 0,1 0 0 0 0,-1 0 0 0 0,0 0 0 0 0,1 0 0 0 0,-1 0 0 0 0,0-1 0 0 0,1 1 1 0 0,-1 0-1 0 0,1 0 0 0 0,0-1 10 0 0,-1 0 1 0 0,1 0-1 0 0,-1 0 1 0 0,1 0-1 0 0,-1 1 0 0 0,0-1 1 0 0,1 0-1 0 0,-1 0 1 0 0,0 0-1 0 0,1 0 1 0 0,-1 0-1 0 0,0 0 0 0 0,0 0 1 0 0,0 0-1 0 0,0 0 1 0 0,0 0-1 0 0,0-2 1 0 0,-1-3 1 0 0,-2-36 164 0 0,2-1 1 0 0,4-47-1 0 0,4-21 49 0 0,-3 21-67 0 0,-3 67-87 0 0,0 0 0 0 0,-2 0-1 0 0,-5-27 1 0 0,7 40-10 0 0,-2 7 20 0 0,-5 6-21 0 0,4-2-66 0 0,2-1-4 0 0,-1 1 1 0 0,0-1 0 0 0,1 0-1 0 0,-1 1 1 0 0,1-1-1 0 0,-1 1 1 0 0,1-1-1 0 0,-1 1 1 0 0,1-1-1 0 0,-1 1 1 0 0,1-1-1 0 0,-1 2 1 0 0,-6 18 42 0 0,-46 206 71 0 0,41-157-58 0 0,-6 107-1 0 0,17-143-47 0 0,-4 136 66 0 0,7-127-42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109 652 24695 0 0,'-17'-263'130'0'0,"10"123"-43"0"0,6 88-62 0 0,-1-79 54 0 0,2 95-64 0 0,0 34-12 0 0,1 0 0 0 0,-1 0 0 0 0,-1 0 1 0 0,1 0-1 0 0,0 0 0 0 0,0 0 0 0 0,-1 0 0 0 0,1 0 0 0 0,-1 0 0 0 0,0 0 0 0 0,0 1 0 0 0,-1-3 0 0 0,2 3-2 0 0,0 1 0 0 0,-1 0-1 0 0,1 0 1 0 0,0 0 0 0 0,-1-1 0 0 0,1 1-1 0 0,-1 0 1 0 0,1 0 0 0 0,-1 0 0 0 0,1 0-1 0 0,0 0 1 0 0,-1 0 0 0 0,1 0-1 0 0,-1 0 1 0 0,1 0 0 0 0,-1 0 0 0 0,1 0-1 0 0,0 0 1 0 0,-1 0 0 0 0,1 0 0 0 0,-1 0-1 0 0,1 1 1 0 0,0-1 0 0 0,-1 0-1 0 0,1 0 1 0 0,-1 0 0 0 0,1 1 0 0 0,0-1-1 0 0,-1 0 1 0 0,1 0 0 0 0,-1 1 0 0 0,-10 9 7 0 0,6 8 2 0 0,-30 174 22 0 0,29-135-8 0 0,0 93 0 0 0,7-131-17 0 0,8 140 50 0 0,-3-118-27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 1218 25935 0 0,'-4'-364'174'0'0,"20"-47"-14"0"0,27 73-103 0 0,-42 333-56 0 0,0-1 0 0 0,-1 0 0 0 0,1 1 0 0 0,-1-1 0 0 0,0 0 0 0 0,0 0 0 0 0,-1 1 0 0 0,-1-7 0 0 0,-3 4-1 0 0,5 8 0 0 0,0 0 0 0 0,0 0 0 0 0,-1 0 0 0 0,1 0-1 0 0,0 0 1 0 0,0-1 0 0 0,-1 1 0 0 0,1 0 0 0 0,0 0 0 0 0,0 0 0 0 0,0 0-1 0 0,-1 0 1 0 0,1 0 0 0 0,0 0 0 0 0,0 1 0 0 0,0-1 0 0 0,-1 0 0 0 0,1 0 0 0 0,0 0-1 0 0,0 0 1 0 0,0 0 0 0 0,-1 0 0 0 0,1 0 0 0 0,0 0 0 0 0,0 0 0 0 0,0 1-1 0 0,-1-1 1 0 0,0 2 0 0 0,-1-1-1 0 0,1 1 1 0 0,0 0 0 0 0,0 0-1 0 0,0 0 1 0 0,0 0-1 0 0,0 0 1 0 0,0 0 0 0 0,-1 3-1 0 0,-9 38-3 0 0,1 0 0 0 0,-4 51 0 0 0,0-4-1 0 0,10-64 1 0 0,-3 43 1 0 0,7-60 3 0 0,0-1 0 0 0,1 1 0 0 0,0-1 0 0 0,0 1 0 0 0,1-1 0 0 0,0 1 0 0 0,0-1 0 0 0,1 0 0 0 0,4 9 0 0 0,-6-15 0 0 0,0 0 0 0 0,1 0 0 0 0,-1-1 0 0 0,1 1 0 0 0,-1 0 1 0 0,1 0-1 0 0,0-1 0 0 0,-1 1 0 0 0,1-1 0 0 0,0 1 0 0 0,0-1 0 0 0,0 0 0 0 0,0 0 0 0 0,1 0 0 0 0,-1 0 0 0 0,0 0 0 0 0,0-1 0 0 0,1 1 0 0 0,-1-1 0 0 0,0 1 0 0 0,1-1 0 0 0,4 0 1 0 0,7 4 21 0 0,-14-4 1 0 0,0-3-11 0 0,-1-7 0 0 0,0 1-1 0 0,-1-1 1 0 0,-5-16 0 0 0,-3-15 9 0 0,9 18-13 0 0,0 0 1 0 0,2 0-1 0 0,0 0 0 0 0,5-23 0 0 0,-2 21-8 0 0,27-147 8 0 0,-2 67 0 0 0,-24 94-6 0 0,-5 11-2 0 0,0 0 0 0 0,0-1 0 0 0,0 1 0 0 0,0 0 0 0 0,0 0 0 0 0,0 0 0 0 0,0 0 0 0 0,0 0 0 0 0,0 0 1 0 0,0 0-1 0 0,0 0 0 0 0,0 0 0 0 0,0 0 0 0 0,0 0 0 0 0,0 0 0 0 0,0 0 0 0 0,0 0 0 0 0,0 0 0 0 0,0-1 0 0 0,0 1 0 0 0,0 0 0 0 0,0 0 0 0 0,0 0 1 0 0,0 0-1 0 0,0 0 0 0 0,0 0 0 0 0,0 0 0 0 0,0 0 0 0 0,0 0 0 0 0,0 0 0 0 0,1 0 0 0 0,-1 0 0 0 0,0 0 0 0 0,0 0 0 0 0,0 0 0 0 0,0 0 1 0 0,0 0-1 0 0,0 0 0 0 0,0 0 0 0 0,0 0 0 0 0,0 0 0 0 0,0 0 0 0 0,0 0 0 0 0,0 0 0 0 0,0 0 0 0 0,0 0 0 0 0,0 0 0 0 0,1 0 0 0 0,-1 0 0 0 0,0 0 1 0 0,0 0-1 0 0,0 0 0 0 0,0 0 0 0 0,0 0 0 0 0,0 10 4 0 0,-8 70 2 0 0,-4 95 1 0 0,14-136-3 0 0,2 1 0 0 0,2-1 0 0 0,21 75 0 0 0,53 107 29 0 0,-48-151-15 0 0,-17-38 2 0 0,-14-29-19 0 0,1-1 1 0 0,-1 1 0 0 0,1 0-1 0 0,-1-1 1 0 0,1 1 0 0 0,0-1-1 0 0,0 1 1 0 0,0-1 0 0 0,1 0-1 0 0,-1 0 1 0 0,0 0 0 0 0,1 0-1 0 0,0 0 1 0 0,-1 0 0 0 0,1-1-1 0 0,0 1 1 0 0,0-1 0 0 0,-1 0-1 0 0,1 0 1 0 0,0 0 0 0 0,0 0-1 0 0,0-1 1 0 0,1 1 0 0 0,-1-1-1 0 0,0 0 1 0 0,0 1 0 0 0,0-1-1 0 0,0-1 1 0 0,0 1 0 0 0,0 0-1 0 0,0-1 1 0 0,1 0 0 0 0,-1 0-1 0 0,0 0 1 0 0,-1 0-1 0 0,1 0 1 0 0,0 0 0 0 0,0-1-1 0 0,0 1 1 0 0,-1-1 0 0 0,1 0-1 0 0,-1 0 1 0 0,5-4 0 0 0,1-2 1 0 0,-1-1 1 0 0,0 1-1 0 0,-1-1 1 0 0,1 0-1 0 0,-2-1 1 0 0,1 0-1 0 0,7-19 0 0 0,20-79 23 0 0,-22 66-8 0 0,5-7-4 0 0,4-17 14 0 0,-27 92-20 0 0,-1-2-8 0 0,-22 150 0 0 0,11-57 0 0 0,6-29-4 0 0,-3 137-1 0 0,18-176 0 0 0,3-21 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1 860 26767 0 0,'10'-231'10'0'0,"17"2"-4"0"0,-21 189-6 0 0,-4 22 0 0 0,1 0 0 0 0,0 0 0 0 0,11-30 0 0 0,-12 44-1 0 0,-1 1 0 0 0,0-1-1 0 0,0 1 1 0 0,1-8 0 0 0,-1 11-2 0 0,1 3-1 0 0,0 6 1 0 0,-4 7 2 0 0,1 0 1 0 0,0 0-1 0 0,2 19 0 0 0,0-2-2 0 0,2 136 1 0 0,-3-163 2 0 0,0-1 0 0 0,1 0 0 0 0,-1 1 0 0 0,4 8 0 0 0,-4-12 0 0 0,1 0 0 0 0,0 0 0 0 0,0 0 0 0 0,0-1 0 0 0,0 1 0 0 0,0 0 0 0 0,0-1 0 0 0,0 1 0 0 0,0-1 0 0 0,1 1 0 0 0,-1-1 0 0 0,0 0 0 0 0,1 0 0 0 0,0 1 0 0 0,-1-1 0 0 0,3 1 0 0 0,-3-2 0 0 0,-1 0 0 0 0,0 1 1 0 0,1-1-1 0 0,-1 0 0 0 0,0 0 0 0 0,0 0 0 0 0,1 0 0 0 0,-1 0 1 0 0,0 0-1 0 0,1 0 0 0 0,-1 1 0 0 0,0-1 0 0 0,1 0 0 0 0,-1 0 1 0 0,0 0-1 0 0,1 0 0 0 0,-1-1 0 0 0,0 1 0 0 0,1 0 0 0 0,-1 0 0 0 0,0 0 1 0 0,1 0-1 0 0,-1 0 0 0 0,0 0 0 0 0,1 0 0 0 0,-1-1 0 0 0,0 1 1 0 0,1 0-1 0 0,-1 0 0 0 0,0 0 0 0 0,0-1 0 0 0,1 1 0 0 0,-1 0 0 0 0,0 0 1 0 0,0-1-1 0 0,0 1 0 0 0,1 0 0 0 0,-1 0 0 0 0,0-1 0 0 0,0 1 1 0 0,0 0-1 0 0,0-1 0 0 0,0 1 0 0 0,1-1 0 0 0,-1 1 1 0 0,24-24 23 0 0,-16 13-18 0 0,0-2 0 0 0,0 1-1 0 0,-1-1 1 0 0,-1 0 0 0 0,0 0-1 0 0,-1-1 1 0 0,0 0 0 0 0,-1 0 0 0 0,3-20-1 0 0,0-16 38 0 0,1-70-1 0 0,-6 80-22 0 0,-4-89 66 0 0,3 108-60 0 0,0 18-17 0 0,-1 0 0 0 0,0 0 0 0 0,0 1-1 0 0,0-1 1 0 0,0 0 0 0 0,-1-5 0 0 0,-3 2 14 0 0,1 7 4 0 0,0 6 46 0 0,-9 38-39 0 0,2 0 0 0 0,-8 90 0 0 0,15 98 36 0 0,4-209-54 0 0,8 49 1 0 0,-7-63-10 0 0,1 1 0 0 0,1 0 0 0 0,-1-1 0 0 0,2 1 0 0 0,-1-1 0 0 0,10 15 0 0 0,0-3 25 0 0,-14-21-31 0 0,0-1 0 0 0,0 0 0 0 0,0 0 0 0 0,0 0 0 0 0,0 0 0 0 0,0 0 0 0 0,0 1 0 0 0,0-1-1 0 0,0 0 1 0 0,0 0 0 0 0,0 0 0 0 0,0 0 0 0 0,1 0 0 0 0,-1 0 0 0 0,0 1 0 0 0,0-1-1 0 0,0 0 1 0 0,0 0 0 0 0,0 0 0 0 0,0 0 0 0 0,0 0 0 0 0,1 0 0 0 0,-1 0 0 0 0,0 0 0 0 0,0 0-1 0 0,0 0 1 0 0,0 1 0 0 0,1-1 0 0 0,-1 0 0 0 0,0 0 0 0 0,0 0 0 0 0,0 0 0 0 0,0 0-1 0 0,0 0 1 0 0,1 0 0 0 0,-1 0 0 0 0,0 0 0 0 0,0 0 0 0 0,0 0 0 0 0,0-1 0 0 0,1 1-1 0 0,-1 0 1 0 0,0 0 0 0 0,0 0 0 0 0,0 0 0 0 0,0 0 0 0 0,0 0 0 0 0,1 0 0 0 0,-1 0 0 0 0,0 0-1 0 0,0 0 1 0 0,0-1 0 0 0,0 1 0 0 0,0 0 0 0 0,0 0 0 0 0,0 0 0 0 0,0 0 0 0 0,1 0-1 0 0,-1-1 1 0 0,0 1 0 0 0,0 0 0 0 0,0 0 0 0 0,0 0 0 0 0,0 0 0 0 0,0-1 0 0 0,3-10 19 0 0,-1-34 6 0 0,-5-77-1 0 0,-1 21-18 0 0,5-18-1 0 0,-2-128-6 0 0,1 241 1 0 0,0 1-2 0 0,0 1 0 0 0,0 0-1 0 0,0-1 1 0 0,-1 1 0 0 0,0-1 0 0 0,0 1 0 0 0,-2-5 0 0 0,3 9 1 0 0,0-1 0 0 0,0 1 0 0 0,0 0 0 0 0,0 0 0 0 0,0 0 0 0 0,0 0 0 0 0,0 0-1 0 0,0 0 1 0 0,0-1 0 0 0,0 1 0 0 0,0 0 0 0 0,0 0 0 0 0,0 0 0 0 0,0 0 0 0 0,0 0 0 0 0,0 0 0 0 0,0 0 0 0 0,0-1-1 0 0,0 1 1 0 0,0 0 0 0 0,-1 0 0 0 0,1 0 0 0 0,0 0 0 0 0,0 0 0 0 0,0 0 0 0 0,0 0 0 0 0,0 0 0 0 0,0 0 0 0 0,0 0-1 0 0,-1 0 1 0 0,1 0 0 0 0,0-1 0 0 0,0 1 0 0 0,0 0 0 0 0,0 0 0 0 0,0 0 0 0 0,0 0 0 0 0,0 0 0 0 0,-1 0 0 0 0,1 0-1 0 0,0 0 1 0 0,0 0 0 0 0,0 0 0 0 0,0 0 0 0 0,0 0 0 0 0,0 1 0 0 0,-1-1 0 0 0,1 0 0 0 0,0 0 0 0 0,0 0 0 0 0,0 0-1 0 0,0 0 1 0 0,0 0 0 0 0,0 0 0 0 0,0 0 0 0 0,-1 0 0 0 0,1 0 0 0 0,0 0 0 0 0,0 0 0 0 0,0 1 0 0 0,0-1 0 0 0,0 0 0 0 0,0 0-1 0 0,0 0 1 0 0,-7 17-9 0 0,-5 32 2 0 0,-8 63 0 0 0,4 56-20 0 0,11-109 13 0 0,-1 69-20 0 0,24 132-22 0 0,-16-243 52 0 0,0-4 2 0 0,3 17 0 0 0,-4-27 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69 598 27503 0 0,'-28'-259'7'0'0,"4"69"9"0"0,23 179-13 0 0,-7-126 98 0 0,4 169-75 0 0,2-19-18 0 0,0 20 1 0 0,6 55 25 0 0,30 169 1 0 0,-32-245-35 0 0,3 18 5 0 0,1 0-1 0 0,2-1 1 0 0,12 31-1 0 0,-14-47 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1086 28039 0 0,'3'-60'32'0'0,"7"-176"45"0"0,0 30-37 0 0,-2 101-24 0 0,1-7 4 0 0,-3 42-5 0 0,-6 70-14 0 0,-1-5-3 0 0,-1 5 4 0 0,0 6 6 0 0,-5 19-4 0 0,2 1 0 0 0,0 0 0 0 0,-2 52 0 0 0,5 4 12 0 0,2 60 23 0 0,9-62 33 0 0,-7-74-49 0 0,-1 0 77 0 0,-4-10-56 0 0,-4-15-18 0 0,0-1 0 0 0,-6-34-1 0 0,-1-43-6 0 0,2-79-9 0 0,10 128-4 0 0,3-104-5 0 0,1 79-1 0 0,-1 57-1 0 0,-1-1-1 0 0,-1 0 1 0 0,-1 0 0 0 0,-5-27-1 0 0,6 43 2 0 0,1 0 0 0 0,0 0 0 0 0,0 0 0 0 0,-1 0 0 0 0,1 0 0 0 0,-1 0 0 0 0,1 0 0 0 0,-1 1 0 0 0,1-1 0 0 0,-1 0 0 0 0,0 0 0 0 0,1 1-1 0 0,-1-1 1 0 0,0 0 0 0 0,1 1 0 0 0,-1-1 0 0 0,-1 0 0 0 0,2 1 0 0 0,-1 0 0 0 0,1 1-1 0 0,-1-1 1 0 0,1 0 0 0 0,-1 0-1 0 0,1 0 1 0 0,0 0 0 0 0,-1 1 0 0 0,1-1-1 0 0,-1 0 1 0 0,1 1 0 0 0,0-1-1 0 0,-1 0 1 0 0,1 1 0 0 0,0-1 0 0 0,-1 0-1 0 0,1 1 1 0 0,0-1 0 0 0,0 0-1 0 0,-1 1 1 0 0,1-1 0 0 0,0 1 0 0 0,0-1-1 0 0,0 1 1 0 0,0-1 0 0 0,-1 1-1 0 0,1 0 1 0 0,-15 56-12 0 0,-11 90-1 0 0,15-77 14 0 0,9-53 4 0 0,1-1-1 0 0,0 0 0 0 0,1 1 1 0 0,1-1-1 0 0,0 0 0 0 0,5 21 1 0 0,3-9 12 0 0,-13-19 6 0 0,4-50-16 0 0,0-13-10 0 0,8-74 0 0 0,-4 107 3 0 0,-2 15-2 0 0,-1 0 0 0 0,0-1 0 0 0,0-7 0 0 0,0 9 2 0 0,-1 5 0 0 0,0-1 0 0 0,0 1 0 0 0,0-1 0 0 0,0 1 0 0 0,1 0 0 0 0,-1-1 0 0 0,0 1 0 0 0,0 0 0 0 0,0-1 0 0 0,0 1 0 0 0,0-1 0 0 0,0 1 0 0 0,0 0 0 0 0,0-1 0 0 0,0 1 0 0 0,-1 0 0 0 0,1-1 0 0 0,0 1 0 0 0,0-1 0 0 0,0 1 0 0 0,0 0 0 0 0,-1-1 0 0 0,0 15 0 0 0,0-3 0 0 0,0 0 0 0 0,-1 0 0 0 0,-6 21 0 0 0,3-16 0 0 0,-3 26 0 0 0,5-4 0 0 0,1-1 1 0 0,2 1-1 0 0,6 52 0 0 0,-1-37 16 0 0,-5-51-13 0 0,0-1-1 0 0,0 0 0 0 0,0 1 0 0 0,0-1 1 0 0,0 0-1 0 0,0 1 0 0 0,0-1 0 0 0,1 0 0 0 0,-1 1 1 0 0,0-1-1 0 0,1 0 0 0 0,-1 1 0 0 0,1-1 1 0 0,0 0-1 0 0,-1 0 0 0 0,1 0 0 0 0,1 1 0 0 0,-2-1 85 0 0,0-3-82 0 0,0 0 0 0 0,0-1 1 0 0,0 1-1 0 0,0 0 0 0 0,0 0 0 0 0,1-3 0 0 0,1-5 4 0 0,8-174 82 0 0,-9 164-82 0 0,-1 15-7 0 0,1 1-1 0 0,-1-1 1 0 0,0 0 0 0 0,-1 0 0 0 0,1 0-1 0 0,-1 0 1 0 0,-2-8 0 0 0,1 6 0 0 0,2 7-1 0 0,0-1-1 0 0,1 1 0 0 0,-1 0 0 0 0,0 0 1 0 0,0-1-1 0 0,0 1 0 0 0,0 0 0 0 0,-1-1 1 0 0,1 1-1 0 0,0 0 0 0 0,0-1 0 0 0,0 1 1 0 0,0 0-1 0 0,0 0 0 0 0,0-1 0 0 0,0 1 1 0 0,0 0-1 0 0,-1-1 0 0 0,1 1 0 0 0,0 0 1 0 0,0 0-1 0 0,0-1 0 0 0,-1 1 0 0 0,1 0 1 0 0,0 0-1 0 0,0 0 0 0 0,0-1 0 0 0,-1 1 1 0 0,1 0-1 0 0,0 0 0 0 0,-1 0 0 0 0,1 0 1 0 0,0 0-1 0 0,0 0 0 0 0,-1-1 0 0 0,1 1 1 0 0,-1 0-1 0 0,1 0 0 0 0,0 0 0 0 0,0 0 1 0 0,-1 0-1 0 0,1 0 0 0 0,0 0 1 0 0,0 0-1 0 0,0 0 0 0 0,-1 0 1 0 0,1 0-1 0 0,0 0 0 0 0,0 0 1 0 0,0 0-1 0 0,-1 0 0 0 0,1 0 1 0 0,0 1-1 0 0,0-1 0 0 0,0 0 1 0 0,0 0-1 0 0,-1 0 0 0 0,1 0 1 0 0,0 0-1 0 0,0 0 0 0 0,0 0 1 0 0,0 1-1 0 0,-1-1 0 0 0,1 0 1 0 0,0 0-1 0 0,0 0 0 0 0,0 0 1 0 0,0 1-1 0 0,0-1 0 0 0,0 0 1 0 0,0 0-1 0 0,0 0 0 0 0,-1 0 1 0 0,1 1-1 0 0,0-1 0 0 0,0 0 1 0 0,0 2-1 0 0,-8 1 0 0 0,8-3 0 0 0,0 0 1 0 0,-1 0-1 0 0,1 0 0 0 0,0 0 0 0 0,0 1 1 0 0,-1-1-1 0 0,1 0 0 0 0,0 0 0 0 0,-1 0 1 0 0,1 0-1 0 0,0 1 0 0 0,0-1 0 0 0,-1 0 1 0 0,1 0-1 0 0,0 0 0 0 0,0 1 0 0 0,-1-1 1 0 0,1 0-1 0 0,0 0 0 0 0,0 1 0 0 0,0-1 1 0 0,0 0-1 0 0,-1 1 0 0 0,1-1 0 0 0,0 0 0 0 0,0 0 1 0 0,0 1-1 0 0,0-1 0 0 0,0 0 0 0 0,0 1 1 0 0,0-1-1 0 0,0 0 0 0 0,0 1 0 0 0,0-1 1 0 0,0 0-1 0 0,0 1 0 0 0,0 0 0 0 0,0 0 1 0 0,0 0 0 0 0,-1 0 0 0 0,1 0 0 0 0,-1 1 0 0 0,1-1 0 0 0,-1 0 0 0 0,0 0-1 0 0,1 0 1 0 0,-1 0 0 0 0,-1 1 0 0 0,-7 15 5 0 0,-6 30 5 0 0,-15 75 0 0 0,22-79-8 0 0,-7 43 13 0 0,14-74-15 0 0,0-1 0 0 0,1 1 1 0 0,0 0-1 0 0,1-1 0 0 0,3 17 0 0 0,-3-24 0 0 0,0 0 0 0 0,0 0 0 0 0,0 0-1 0 0,0 0 1 0 0,1 0 0 0 0,0-1 0 0 0,0 1-1 0 0,0 0 1 0 0,0-1 0 0 0,0 0 0 0 0,1 1-1 0 0,-1-1 1 0 0,1 0 0 0 0,0 0-1 0 0,0-1 1 0 0,0 1 0 0 0,0 0 0 0 0,1-1-1 0 0,4 3 1 0 0,-7-5-1 0 0,0 0 0 0 0,0 0 0 0 0,0 0 0 0 0,0 0 0 0 0,0 0 0 0 0,-1 0 0 0 0,1 0 0 0 0,0 0 0 0 0,0 0 0 0 0,0-1 0 0 0,0 1 0 0 0,0 0 0 0 0,0-1 0 0 0,0 1 0 0 0,-1 0 0 0 0,1-1 0 0 0,0 1 0 0 0,0-1 0 0 0,-1 1 0 0 0,2-2 0 0 0,6-3 0 0 0,-1 1-1 0 0,-1 0 0 0 0,1 0 0 0 0,-1-1 0 0 0,0 0 0 0 0,0-1 0 0 0,0 1 0 0 0,-1-1 0 0 0,0 0 0 0 0,0-1 0 0 0,-1 1-1 0 0,5-9 1 0 0,-1 0-4 0 0,0-1-1 0 0,-1 0 1 0 0,-1-1 0 0 0,5-18-1 0 0,-8 21-114 0 0,-1-1-1 0 0,2-25 0 0 0,-4 18-3165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4:11:28.8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1065 344 24575,'100'-90'0,"-56"53"0,55-61 0,-81 72 0,-18 26 0,0 0 0,0 0 0,0 0 0,0 0 0,-1 0 0,1 0 0,0 0 0,0 0 0,0 0 0,0 0 0,0 0 0,-1 0 0,1 0 0,0 0 0,0 0 0,0 0 0,0 0 0,-1 0 0,1 0 0,0 0 0,0 0 0,0 0 0,0 0 0,-1 0 0,1 0 0,0 0 0,0 0 0,0 0 0,0-1 0,0 1 0,0 0 0,-1 0 0,1 0 0,0 0 0,0 0 0,0 0 0,0-1 0,0 1 0,0 0 0,0 0 0,0 0 0,0 0 0,0 0 0,0-1 0,-1 1 0,1 0 0,0 0 0,0 0 0,0 0 0,0-1 0,0 1 0,0 0 0,1 0 0,-1 0 0,0 0 0,0-1 0,0 1 0,-15 9 0,13-7 0,-23 20 0,25-22 0,0 1 0,0-1 0,0 0 0,0 0 0,0 0 0,0 0 0,0 1 0,-1-1 0,1 0 0,0 0 0,0 0 0,0 1 0,0-1 0,0 0 0,0 0 0,0 0 0,0 1 0,0-1 0,0 0 0,0 0 0,0 0 0,0 1 0,1-1 0,-1 0 0,0 0 0,0 0 0,0 0 0,0 1 0,0-1 0,0 0 0,0 0 0,0 0 0,1 0 0,-1 1 0,0-1 0,0 0 0,0 0 0,0 0 0,1 0 0,-1 0 0,0 0 0,0 0 0,0 1 0,0-1 0,1 0 0,24 0 0,139-30 0,-102 16 0,122-10 0,-170 26 0,-15 3 0,-22 9 0,20-12 0,-46 23 0,0-2 0,-2-2 0,-95 25 0,141-45 0,-25 4 0,29-5 0,-1 0 0,1-1 0,0 1 0,0 0 0,0 0 0,0 0 0,0-1 0,-1 1 0,1 0 0,0-1 0,0 1 0,0-1 0,0 1 0,0-1 0,0 0 0,0 0 0,1 1 0,-1-1 0,0 0 0,0 0 0,0-1 0,0 1 0,0 0 0,0 1 0,1-1 0,-1 0 0,0 0 0,0 0 0,0 1 0,0-1 0,0 0 0,0 1 0,0-1 0,0 1 0,0-1 0,0 1 0,0 0 0,0-1 0,0 1 0,0 0 0,0 0 0,0 0 0,-1 0 0,1 0 0,0 0 0,0 0 0,0 0 0,-2 0 0,-33 13 0,25-8 0,-141 68 0,96-43 0,-2-4 0,-99 34 0,151-59 0,1 0 0,-1 1 0,1-2 0,-1 1 0,-10-1 0,15 0 0,1 1 0,-1-1 0,1 0 0,-1 0 0,1 0 0,-1 0 0,1 0 0,-1 0 0,1 0 0,-1-1 0,1 1 0,-1 0 0,1 0 0,-1 0 0,1 0 0,0-1 0,-1 1 0,1 0 0,-1 0 0,1-1 0,-1 1 0,1 0 0,0-1 0,-1 1 0,1 0 0,0-1 0,-1 1 0,1-1 0,0 1 0,0 0 0,-1-1 0,1 1 0,0-1 0,0 1 0,0-1 0,0 1 0,0-1 0,-1 1 0,1-1 0,0 1 0,0-1 0,0 1 0,0-1 0,0 1 0,0-1 0,1 1 0,-1-1 0,14-21 0,9-3 0,2 1 0,0 1 0,1 1 0,2 2 0,0 0 0,1 2 0,0 1 0,64-25 0,-89 40 0,2-1 0,0 1 0,-1 0 0,1 0 0,0 0 0,0 1 0,0 0 0,0 0 0,0 1 0,10-1 0,-16 2 0,0-1 0,1 0 0,-1 0 0,1 0 0,-1 0 0,1 0 0,-1 0 0,0 1 0,1-1 0,-1 0 0,0 0 0,1 1 0,-1-1 0,0 0 0,1 0 0,-1 1 0,0-1 0,0 0 0,1 1 0,-1-1 0,0 1 0,0-1 0,1 0 0,-1 1 0,0-1 0,0 0 0,0 1 0,0-1 0,0 1 0,0-1 0,0 1 0,-5 16 0,-17 11 0,21-27 0,-1 1 0,-9 15 0,15-11 0,14-3 0,22-5 0,-1-2 0,48-11 0,-24 4 0,349-62-564,130-20-276,-497 86 840,54-1 0,-95 8 0,-6 1 0,-12 2 0,-27 3 0,-250 4 1404,235-5-1404,56-5 0,-1 0 0,0 0 0,0 0 0,0 0 0,0 0 0,1 0 0,-1 0 0,0 1 0,0-1 0,0 0 0,1 0 0,-1 1 0,0-1 0,0 1 0,1-1 0,-1 0 0,0 1 0,1-1 0,-1 1 0,0-1 0,1 1 0,-1 0 0,1-1 0,-1 1 0,1 0 0,-1-1 0,1 1 0,0 0 0,-1 0 0,1 0 0,0 1 0,1-1 0,0 0 0,-1 0 0,1 1 0,0-1 0,0 0 0,0 0 0,0 0 0,0 0 0,0 0 0,0 0 0,1 0 0,-1 0 0,0 0 0,3 0 0,19 13 0,2-2 0,0-1 0,41 13 0,89 18 0,-100-29 0,92 22 0,-120-26 0,-27-9 0,0 0 0,0 1 0,0-1 0,-1 0 0,1 1 0,0-1 0,0 0 0,0 0 0,0 1 0,0-1 0,0 0 0,0 1 0,-1-1 0,1 0 0,0 0 0,0 1 0,0-1 0,-1 0 0,1 0 0,0 0 0,0 1 0,-1-1 0,1 0 0,0 0 0,0 0 0,-1 0 0,1 1 0,0-1 0,0 0 0,-1 0 0,1 0 0,0 0 0,-1 0 0,1 0 0,0 0 0,-1 0 0,1 0 0,0 0 0,-1 0 0,1 0 0,-62 8 0,-693-2 0,492-8 0,248 1 0,0 1 0,-1 1 0,1 0 0,0 1 0,0 1 0,0 0 0,0 1 0,1 1 0,-21 9 0,-213 78 0,140-55 0,69-23 0,-11 4 0,-1-1 0,-62 11 0,87-28 0,26 0 0,0-1 0,0 1 0,0 0 0,0 0 0,-1 0 0,1 0 0,0-1 0,0 1 0,0 0 0,0 0 0,0-1 0,0 1 0,0 0 0,0 0 0,-1-1 0,1 1 0,0 0 0,0 0 0,0-1 0,0 1 0,0 0 0,0 0 0,0-1 0,0 1 0,1 0 0,-1 0 0,0 0 0,0-1 0,0 1 0,0 0 0,0 0 0,0-1 0,0 1 0,1 0 0,-1 0 0,0 0 0,0-1 0,0 1 0,0 0 0,1 0 0,-1 0 0,0 0 0,0-1 0,1 1 0,4-4 0,0-1 0,1 1 0,0 0 0,0 1 0,9-5 0,362-141 0,13 29 0,-313 97 0,-48 15 0,118-31 0,-144 38 0,-1 1 0,1-1 0,0 1 0,0 0 0,0 0 0,0 0 0,-1 0 0,1 0 0,3 1 0,-5-1 0,-1 0 0,0 1 0,1-1 0,-1 0 0,0 0 0,1 0 0,-1 0 0,0 1 0,1-1 0,-1 0 0,0 0 0,0 1 0,1-1 0,-1 0 0,0 1 0,0-1 0,0 0 0,1 1 0,-1-1 0,0 0 0,0 1 0,0-1 0,0 0 0,0 1 0,0-1 0,0 0 0,1 1 0,-1-1 0,0 0 0,0 1 0,-1-1 0,1 1 0,0-1 0,0 0 0,0 1 0,0-1 0,0 1 0,-3 3 0,1 1 0,-1-1 0,0 0 0,0 0 0,0 0 0,-1 0 0,1-1 0,-7 5 0,-343 260 0,145-118 0,174-125 0,120-104 0,93-61 0,-399 280 0,-104 62 0,267-171 0,56-30 0,0 0 0,-1-1 0,1 1 0,0-1 0,0 1 0,0-1 0,-1 1 0,1-1 0,0 1 0,-1-1 0,1 0 0,0 0 0,-1 0 0,1 0 0,0 0 0,-1 0 0,1 0 0,-2-1 0,3 0 0,0 0 0,0 0 0,0 1 0,0-1 0,0 0 0,0 0 0,0 0 0,0 0 0,0 0 0,0 0 0,1 0 0,-1 0 0,0 0 0,0 0 0,1 0 0,-1 1 0,1-1 0,-1 0 0,1 0 0,-1 0 0,1 1 0,0-1 0,-1 0 0,1 1 0,1-2 0,10-13 0,1 1 0,1 0 0,0 1 0,24-17 0,71-42 0,-75 51 0,323-188 0,-343 201 0,0 1 0,28-9 0,-42 16 0,0 0 0,1-1 0,-1 1 0,0 0 0,1 0 0,-1 0 0,0 0 0,1 0 0,-1 0 0,1 0 0,-1 0 0,0 0 0,1 0 0,-1 0 0,0 0 0,1 0 0,-1 0 0,1 0 0,-1 0 0,0 0 0,1 0 0,-1 1 0,0-1 0,1 0 0,-1 0 0,0 0 0,1 1 0,-1-1 0,0 0 0,0 0 0,1 1 0,-7 14 0,-14 10 0,-1-1 0,-1-2 0,-1 0 0,-48 35 0,39-32 0,-295 221-351,23-18 38,235-170 313,62-46 0,17-11 0,21-13 0,0-2 0,52-30 0,-12 4 0,939-426-862,-899 425 1283,-105 39-406,1 0 0,-1 0 0,0 1 0,1 0 0,-1 0 0,9 0 0,-14 1-15,-1 0 0,0 0 0,0 0 0,0 0 0,1 0 0,-1 0 0,0 0 0,0 0 0,0 0 0,1 0 0,-1 0 0,0 0 0,0 0 0,0 0 0,0 1 0,1-1 0,-1 0 0,0 0 0,0 0 0,0 0 0,0 0 0,0 1 0,1-1 0,-1 0 0,0 0 0,0 0 0,0 0 0,0 1 0,0-1 0,0 0 0,0 0 0,0 0 0,0 1 0,0-1 0,0 0 0,0 0 0,0 0 0,0 1 0,0-1 0,0 0 0,0 0 0,0 1 0,-10 11 0,-15 6 0,-1 0 0,-1-2 0,-39 18 0,35-18 0,-252 122 16,-118 62 965,330-163-978,70-35-3,-1-1 0,1 0 0,-1 0 0,0-1 0,1 1 0,-1 0 0,0 0 0,0-1 0,1 1 0,-1-1 0,0 0 0,-3 1 0,22-23 0,70-60 0,101-74 0,106-59 0,-293 215 0,35-27 0,-32 22 0,-24 15 0,-649 357 0,572-318 0,60-35 0,39-16 0,0 0 0,0-1 0,0 1 0,1 0 0,-1 0 0,1 1 0,-1-1 0,1 0 0,5-1 0,199-116 0,6 10 0,234-85 0,-374 170 0,-72 24 0,-1 0 0,0 0 0,1 0 0,-1 0 0,0 0 0,1 0 0,-1-1 0,0 1 0,1 0 0,-1 0 0,0 0 0,1 0 0,-1 0 0,0 0 0,1 0 0,-1 1 0,0-1 0,1 0 0,-1 0 0,0 0 0,1 0 0,-1 0 0,0 0 0,1 1 0,-1-1 0,0 0 0,0 0 0,1 0 0,-1 1 0,0-1 0,-9 12 0,-24 13 0,-1-2 0,-71 37 0,50-30 0,-827 427-1227,743-396 1227,101-49 0,37-12 0,0 0 0,1 1 0,-1-1 0,0 0 0,0 0 0,0 0 0,0 0 0,0 0 0,0 0 0,0 0 0,0 0 0,0-1 0,0 1 0,0 0 0,1 0 0,-1-1 0,0 1 0,-1-1 0,2 0 0,0 1 0,0-1 0,-1 1 0,1-1 0,0 1 0,0-1 0,0 1 0,0-1 0,0 1 0,0-1 0,0 0 0,0 1 0,0-1 0,0 1 0,0-1 0,0 1 0,1-1 0,-1 1 0,0-1 0,0 1 0,1-1 0,-1 1 0,0-1 0,1 1 0,-1-1 0,1 0 0,24-27 0,36-23 0,2 2 0,94-54 0,36-10-271,5 9 0,4 8-1,312-102 1,-489 190 612,51-11 1,-57 21-144,-19-1-196,0-1 0,0 0 1,1 1-1,-1-1 0,0 0 0,0 1 0,0-1 1,0 0-1,0 1 0,0-1 0,0 1 1,1-1-1,-1 0 0,0 1 0,0-1 0,-1 1 1,1-1-1,0 0 0,0 1 0,0-1 0,0 0 1,0 1-1,0-1 0,0 0 0,-1 1 1,1-1-1,0 0 0,0 1 0,0-1 0,-1 0 1,1 1-1,0-1 0,-1 0 0,-7 10 4,-1-1-1,-1-1 1,0 0-1,-14 10 1,-354 207-269,-26-26-88,296-148 325,-16 4 190,115-52-58,0 0-1,0 0 1,1-1 0,-15 1-1,22-3-94,1 1 0,-1-1 0,1 0-1,-1 0 1,0 0 0,1 0 0,-1 0 0,1 0-1,-1-1 1,0 1 0,1 0 0,-1 0 0,1 0-1,-1-1 1,0 1 0,1 0 0,-1 0-1,1-1 1,-1 1 0,1-1 0,-1 1 0,1 0-1,-1-1 1,1 1 0,0-1 0,-1 1 0,0-1-1,1-1 4,0 1-1,1-1 0,-1 1 1,0-1-1,0 1 0,1-1 1,-1 1-1,0-1 0,1 1 1,-1-1-1,1 1 0,0 0 1,0 0-1,-1-1 0,1 1 1,0 0-1,1-1 0,10-14 1,1 2-1,0 0 0,29-23 1,58-38-18,-98 73 4,364-244 114,-296 207 342,-51 32-342,-22 14-85,-30 20-58,-139 91 29,-187 93 0,47-31 0,285-162 0,0 2 0,1 1 0,0 0 0,2 2 0,1 1 0,1 1 0,1 1 0,1 1 0,2 0 0,-30 60 0,17-29 0,-91 194 0,112-224 0,2 0 0,-9 56 0,12-53 0,4-29 0,0 1 0,1-1 0,-1 0 0,1 1 0,0-1 0,-1 1 0,1-1 0,0 1 0,1-1 0,-1 1 0,0-1 0,1 1 0,-1-1 0,1 0 0,0 1 0,0-1 0,0 0 0,0 0 0,0 1 0,0-1 0,1 0 0,-1 0 0,1 0 0,-1 0 0,1-1 0,0 1 0,0 0 0,-1-1 0,1 1 0,1-1 0,-1 0 0,0 1 0,0-1 0,0 0 0,1 0 0,3 1 0,12 4 0,0-1 0,0 0 0,0-1 0,36 3 0,77-5 0,-95-4 0,0 2 0,0 2 0,0 1 0,36 8 0,-68-10 0,-1 0 0,1 0 0,0 1 0,-1-1 0,1 1 0,-1-1 0,1 1 0,-1 0 0,0 0 0,0 1 0,1-1 0,-2 1 0,1 0 0,0-1 0,-1 1 0,1 0 0,-1 1 0,3 3 0,-4-4 0,0-1 0,-1 1 0,1 0 0,-1-1 0,1 1 0,-1 0 0,0 0 0,0-1 0,0 1 0,-1 0 0,1-1 0,0 1 0,-1 0 0,0-1 0,0 1 0,0 0 0,0-1 0,0 0 0,0 1 0,-1-1 0,1 1 0,-1-1 0,1 0 0,-1 0 0,0 0 0,0 0 0,-2 2 0,-8 6 0,0 0 0,-1 0 0,0-1 0,-1-1 0,0 0 0,0-1 0,0-1 0,-1 0 0,0 0 0,-16 2 0,-2 0 0,0-3 0,0 0 0,-57 0 0,121-6 0,5-2 0,0 3 0,70 7 0,-92-1 0,-21 0 0,-24 1 0,10-5 0,-42-1 0,63-1 0,0 0 0,0 0 0,-1 0 0,1 1 0,0-1 0,0 0 0,0 0 0,0 0 0,-1 0 0,1 0 0,0 0 0,0 0 0,0 0 0,0 0 0,-1 0 0,1 0 0,0 0 0,0 0 0,0 0 0,0 0 0,-1 0 0,1 0 0,0 0 0,0 0 0,0 0 0,0 0 0,-1 0 0,1 0 0,0 0 0,0-1 0,0 1 0,0 0 0,-1 0 0,1 0 0,0 0 0,0 0 0,0 0 0,0-1 0,0 1 0,0 0 0,0 0 0,0 0 0,-1 0 0,1 0 0,0-1 0,0 1 0,0 0 0,0 0 0,0 0 0,0-1 0,0 1 0,0 0 0,0 0 0,0 0 0,0 0 0,0-1 0,13-5 0,25-5 0,3 2 0,1 2 0,47-2 0,-84 9 0,-1 0 0,1 0 0,-1 1 0,1-1 0,-1 1 0,1 0 0,-1 0 0,6 3 0,-9-4 0,0 1 0,0-1 0,-1 1 0,1-1 0,0 1 0,-1-1 0,1 1 0,0 0 0,-1-1 0,1 1 0,-1 0 0,1 0 0,-1-1 0,1 1 0,-1 0 0,0 0 0,1 0 0,-1 0 0,0-1 0,0 1 0,1 0 0,-1 0 0,0 0 0,0 0 0,0 0 0,0 0 0,0 0 0,0 0 0,-1-1 0,1 1 0,0 0 0,0 0 0,-1 0 0,1 0 0,0 0 0,-1-1 0,1 1 0,-1 0 0,1 0 0,-1-1 0,1 1 0,-1 0 0,0-1 0,0 2 0,-5 5 0,0-1 0,1 1 0,-2-1 0,1-1 0,-1 1 0,0-1 0,0 0 0,-14 7 0,-7 1 0,-34 10 0,20-7 0,23-6 0,19-10 0,0 0 0,0 1 0,0-1 0,0 0 0,0 0 0,0 0 0,0 0 0,0 0 0,0 1 0,0-1 0,0 0 0,0 0 0,1 0 0,-1 0 0,0 0 0,0 1 0,0-1 0,0 0 0,0 0 0,0 0 0,0 0 0,0 0 0,0 0 0,0 1 0,1-1 0,-1 0 0,0 0 0,0 0 0,0 0 0,0 0 0,0 0 0,1 0 0,-1 0 0,0 0 0,0 0 0,0 0 0,0 0 0,0 0 0,1 0 0,-1 0 0,0 0 0,0 0 0,0 0 0,0 0 0,0 0 0,1 0 0,-1 0 0,0 0 0,0 0 0,0 0 0,0 0 0,0 0 0,1 0 0,-1 0 0,45-5 0,74-16 0,449-61 0,-458 81 0,-107 1 0,1 0 0,0 1 0,0-1 0,0 1 0,-1 0 0,1 0 0,0 0 0,-1 0 0,7 3 0,-10-4 0,0 1 0,0-1 0,1 0 0,-1 0 0,0 1 0,0-1 0,0 0 0,1 0 0,-1 1 0,0-1 0,0 0 0,0 1 0,0-1 0,0 0 0,0 0 0,0 1 0,0-1 0,1 0 0,-1 1 0,0-1 0,0 0 0,0 1 0,-1-1 0,1 0 0,0 1 0,0-1 0,0 0 0,0 1 0,0-1 0,0 0 0,0 0 0,0 1 0,-1-1 0,1 1 0,-18 14 0,-18 3 0,-1-1 0,-1-2 0,-67 17 0,90-28 0,-43 10 0,399-78 0,-326 63 0,-10 0 0,0 0 0,-1 0 0,1 0 0,0 1 0,0 0 0,0 0 0,0 0 0,0 1 0,0-1 0,0 1 0,0 1 0,0-1 0,0 1 0,4 1 0,-9-2 0,1-1 0,-1 1 0,1-1 0,-1 1 0,0-1 0,1 1 0,-1-1 0,0 1 0,0-1 0,1 1 0,-1-1 0,0 1 0,0-1 0,0 1 0,0 0 0,0-1 0,0 1 0,0-1 0,0 1 0,0-1 0,0 1 0,0 0 0,0-1 0,0 1 0,0-1 0,0 1 0,-1-1 0,1 1 0,0 0 0,0-1 0,-1 1 0,1-1 0,0 0 0,-1 1 0,1-1 0,-1 1 0,1 0 0,-18 16 0,11-12 0,0-1 0,0 1 0,-1-1 0,1 0 0,-1 0 0,1-1 0,-1 0 0,-1-1 0,-13 3 0,12-6 0,10-5 0,15-9 0,-8 8 0,-16 10 0,-201 74 0,171-63 0,34-10 0,15-2 0,34-4 0,53-11 0,-12 0 0,540-44-867,-504 52 513,-119 4 350,0 1 0,0 0-1,1 0 1,-1 1 0,0-1 0,0 0-1,1 1 1,-1-1 0,0 1-1,4 1 1,-6-1 4,0-1-1,0 0 1,0 1 0,0-1 0,0 0-1,0 1 1,0-1 0,0 0-1,0 1 1,0-1 0,0 0-1,0 1 1,0-1 0,0 0-1,-1 1 1,1-1 0,0 0-1,0 0 1,0 1 0,0-1 0,-1 0-1,1 1 1,0-1 0,0 0-1,0 0 1,-1 0 0,1 1-1,0-1 1,0 0 0,-1 0-1,1 0 1,0 1 0,-1-1-1,1 0 1,0 0 0,-1 0 0,1 0-1,-1 0 1,-53 23 12,53-23-12,-301 99 0,209-70 0,47-12 275,35-11 3,19-3 36,132-16 71,-54 4-369,-26 8-16,-48 5 0,-11-3 0,-1-1 0,0 0 0,0 0 0,0 1 0,0-1 0,0 0 0,0 1 0,0-1 0,0 0 0,0 0 0,0 1 0,0-1 0,0 0 0,0 1 0,0-1 0,0 0 0,0 0 0,0 1 0,0-1 0,0 0 0,0 0 0,0 1 0,0-1 0,0 0 0,-1 0 0,1 1 0,0-1 0,0 0 0,0 0 0,0 1 0,-1-1 0,1 0 0,0 0 0,-1 0 0,-6 6 0,0-1 0,-1-1 0,0 1 0,-15 5 0,-131 51 0,-201 49 0,212-68 0,59-18 0,-110 36 0,166-48 0,27-10 0,7-2 0,51-9 0,603-137-553,-170 36 197,-438 99 356,-50 12 0,-6 0 0,-28 9 0,-1050 246-745,1071-255 980,27-6 0,54-12 18,122-25-253,-133 30-11,1158-232-1604,-1199 240 1663,1 2-1,27-1 0,-46 2-41,0 1 0,0 0 0,1 0 0,-1 0 0,0 0 0,0 0 0,0 0 0,1 0 0,-1 0 0,0 0 0,0 0 0,1 0 0,-1 0 0,0 0-1,0 0 1,0 0 0,1 0 0,-1 0 0,0 0 0,0 0 0,0 0 0,1 1 0,-1-1 0,0 0 0,0 0 0,0 0 0,0 0 0,1 0-1,-1 1 1,0-1 0,0 0 0,0 0 0,0 0 0,0 0 0,1 1 0,-1-1 0,0 0 0,0 0 0,0 0 0,0 1 0,0-1 0,0 0 0,0 0-1,0 1 1,0-1 0,0 0 0,0 0 0,-16 11 279,-33 9-241,-1-2-1,-90 19 1,77-21-33,-1366 279-1526,1279-270 2265,145-24-693,0 0 0,0 0-1,0-1 1,-1 0 0,1 1 0,0-2 0,0 1 0,-8-2 0,22-6 41,27-6-71,457-119-47,-363 102-124,15-4-209,432-101-336,-463 114 1463,-95 22-392,-26 7-124,-42 11-191,-92 23 0,71-22-82,-184 47-207,-269 81-156,486-132 760,37-15-373,-1 0 1,1 0-1,0 0 0,-1 0 1,1 0-1,0 0 1,0 0-1,-1 0 1,1 0-1,0 1 0,-1-1 1,1 0-1,0 0 1,0 0-1,-1 0 1,1 0-1,0 1 1,0-1-1,-1 0 0,1 0 1,0 0-1,0 1 1,0-1-1,-1 0 1,1 0-1,0 1 0,0-1 1,0 0-1,0 1 1,0-1-1,0 0 1,0 0-1,-1 1 1,1-1-1,0 0 0,0 1 1,0-1-1,0 0 1,0 1-1,8 0 55,-1 0-1,1-1 0,-1 0 1,0 0-1,1-1 1,9-2-1,154-21 14,230-46-537,239-36-463,-478 88 923,-157 17 11,-1 0 0,1 0 0,-1 1 1,1 0-1,-1 0 0,1 0 0,-1 1 0,1-1 1,-1 1-1,1 0 0,4 2 0,-9-2-3,0-1 0,0 1 1,0-1-1,0 1 0,0-1 0,-1 1 0,1-1 0,0 1 0,0-1 0,-1 1 0,1-1 0,0 0 0,-1 1 0,1-1 0,0 1 0,-1-1 0,1 0 0,-1 1 0,1-1 0,0 0 0,-1 0 0,1 1 0,-1-1 1,1 0-1,-1 0 0,1 0 0,-1 1 0,-38 15 270,-110 29-150,-439 101-877,227-58 560,312-75 608,42-10-245,10-3-24,70-10 196,-53 7-328,208-34 44,103-19-226,1201-234-4122,-1526 288 4795,-27 8-384,-58 12-132,-143 27 7,-91 15-164,200-38-96,-548 100-997,4-26 1222,476-84 854,176-12-733,-1 0-1,1 0 0,-1-1 1,1 0-1,-1 0 0,-8-3 1,14 4-73,-1 0 1,1-1-1,0 1 0,-1 0 1,1 0-1,-1-1 1,1 1-1,-1 0 0,1 0 1,0-1-1,-1 1 0,1 0 1,-1-1-1,1 1 1,0-1-1,0 1 0,-1 0 1,1-1-1,0 1 1,0-1-1,-1 1 0,1-1 1,0 1-1,0-1 1,0 1-1,0-1 0,0 1 1,0-1-1,0 1 1,0-1-1,0 1 0,0-1 1,0 1-1,0-1 1,0 1-1,0-1 0,1 0 1,2-4 72,2 0 0,-1 0 0,0 1 0,1 0 0,0 0 0,0 0-1,0 0 1,1 1 0,5-3 0,289-143 784,-198 103-644,124-75-1,-218 117-175,0-2-1,-1 1 0,1-1 0,12-13 0,-20 19-39,1 0 1,-1-1-1,0 1 0,1-1 0,-1 1 1,0-1-1,1 1 0,-1-1 0,0 1 1,0-1-1,1 0 0,-1 1 0,0-1 1,0 1-1,0-1 0,0 1 0,0-1 0,0 0 1,0 1-1,0-1 0,0 1 0,0-1 1,0 0-1,0 1 0,0-1 0,-1 1 1,1-1-1,0 1 0,-1-2 0,0 1 19,-1 0 0,0 0-1,1-1 1,-1 2 0,0-1-1,0 0 1,0 0 0,1 0-1,-1 1 1,0-1 0,0 1-1,0 0 1,0-1 0,-3 1-1,-42-2 438,-1 2 0,-69 8-1,58-3-315,-139 12-23,-233 13-141,425-30 14,0 1 0,0-2 0,0 1 0,0-1 0,-7-1 0,13 2 0,0 0 0,-1 0 0,1 0 0,0 0 0,0 0 0,0 0 0,0 0 0,-1-1 0,1 1 0,0 0 0,0 0 0,0 0 0,0 0 0,0 0 0,-1 0 0,1 0 0,0-1 0,0 1 0,0 0 0,0 0 0,0 0 0,0 0 0,0-1 0,0 1 0,0 0 0,0 0 0,0 0 0,-1 0 0,1-1 0,0 1 0,0 0 0,0 0 0,0 0 0,0 0 0,0-1 0,1 1 0,-1 0 0,0 0 0,0 0 0,0 0 0,0-1 0,0 1 0,0 0 0,0 0 0,0 0 0,0 0 0,0 0 0,0-1 0,1 1 0,-1 0 0,0 0 0,0 0 0,22-13 0,60-21 0,136-35 0,-116 39 0,326-106 0,-388 126 0,-31 11 0,-18 6 0,-10 2 0,10-6 0,0 2 0,0-1 0,1 1 0,-15 11 0,23-16 0,0 0 0,0 0 0,0 0 0,0 0 0,0 0 0,-1 1 0,1-1 0,0 0 0,0 0 0,0 0 0,0 0 0,0 0 0,0 0 0,0 0 0,0 0 0,0 1 0,0-1 0,0 0 0,0 0 0,0 0 0,0 0 0,0 0 0,0 0 0,0 0 0,0 0 0,0 1 0,0-1 0,0 0 0,0 0 0,0 0 0,0 0 0,0 0 0,0 0 0,0 0 0,0 0 0,0 1 0,0-1 0,0 0 0,0 0 0,1 0 0,-1 0 0,0 0 0,0 0 0,0 0 0,0 0 0,0 0 0,0 0 0,0 0 0,0 0 0,0 0 0,1 1 0,-1-1 0,0 0 0,0 0 0,0 0 0,0 0 0,0 0 0,0 0 0,16-1 0,86-17 0,0-5 0,110-40 0,-76 15 0,-3-6 0,133-76 0,-266 129 0,1 1 0,0-1 0,0 0 0,-1 1 0,1-1 0,0 1 0,0-1 0,0 1 0,0 0 0,0-1 0,0 1 0,0 0 0,0-1 0,0 1 0,0 0 0,0 0 0,0 0 0,0 0 0,0 0 0,1 0 0,-11 14 0,0-2 0,9-11 0,0-1 0,0 0 0,0 0 0,0 0 0,0 1 0,0-1 0,0 0 0,0 0 0,0 0 0,1 0 0,-1 1 0,0-1 0,0 0 0,0 0 0,0 0 0,0 0 0,1 0 0,-1 1 0,0-1 0,0 0 0,0 0 0,0 0 0,1 0 0,-1 0 0,0 0 0,0 0 0,0 0 0,1 0 0,-1 0 0,0 0 0,0 0 0,0 0 0,1 0 0,-1 0 0,0 0 0,0 0 0,0 0 0,1 0 0,-1 0 0,0 0 0,0 0 0,0 0 0,0 0 0,1 0 0,-1 0 0,0 0 0,0 0 0,0-1 0,0 1 0,1 0 0,-1 0 0,0 0 0,0 0 0,0-1 0,3 0 0,-13 4 0,-153 62 0,64-24 0,-292 109 0,511-188 0,-50 18 0,-11 1 0,104-29 0,-154 46 0,0 0 0,1 1 0,-1-1 0,1 2 0,16 0 0,-26 0 0,1 0 0,0 0 0,-1 0 0,1 0 0,-1 0 0,1 0 0,-1 0 0,1 0 0,0 0 0,-1 0 0,1 1 0,-1-1 0,1 0 0,-1 0 0,1 1 0,-1-1 0,1 0 0,-1 0 0,1 1 0,-1-1 0,0 1 0,1-1 0,-1 0 0,1 1 0,-1-1 0,0 1 0,1-1 0,-1 1 0,0-1 0,0 1 0,1-1 0,-1 1 0,0 0 0,0-1 0,0 1 0,0-1 0,0 1 0,0-1 0,0 1 0,0 0 0,0-1 0,0 1 0,0-1 0,0 1 0,0-1 0,0 1 0,0-1 0,-1 1 0,1 0 0,0-1 0,0 1 0,-1-1 0,1 1 0,0-1 0,-1 0 0,1 1 0,-1 0 0,-6 7 0,0 0 0,-1-1 0,0 1 0,0-2 0,-16 12 0,-35 19 0,0-1 0,-82 33 0,-134 42 0,70-31 0,195-76 0,0 0 0,-1 1 0,2 0 0,-17 12 0,26-13 0,8-3 0,37-5 0,501-116-55,-466 99-38,163-45-334,54-13 113,-266 72 314,-28 8 0,-7 1 0,-50 16 0,-467 131-487,-53 16-74,407-106 561,154-54-8,0 0-1,1 1 0,-14 9 0,25-15 10,1 0-1,0 0 1,0 0-1,0 0 1,-1 0 0,1 0-1,0 1 1,0-1-1,0 0 1,-1 0 0,1 0-1,0 0 1,0 0-1,0 0 1,0 1-1,-1-1 1,1 0 0,0 0-1,0 0 1,0 0-1,0 1 1,0-1-1,0 0 1,-1 0 0,1 0-1,0 1 1,0-1-1,0 0 1,0 0-1,0 0 1,0 1 0,0-1-1,0 0 1,0 0-1,0 1 1,0-1-1,0 0 1,0 0 0,0 0-1,0 1 1,0-1-1,1 0 1,-1 0-1,0 0 1,0 1 0,0-1-1,0 0 1,0 0-1,0 0 1,0 0-1,1 1 1,-1-1 0,0 0-1,0 0 1,0 0-1,0 0 1,1 0-1,-1 0 1,0 1 0,1-1-1,36 0 141,85-17 178,200-54 1,-245 52-362,446-116-318,-484 125 904,-54 13-255,-30 8-240,-116 26-36,-93 23-13,-222 47-431,-597 148-2187,964-223 2598,95-27 20,28-5 0,442-83-36,-332 57-92,350-77-852,81-16 635,-5 27 1409,-543 90-930,0 1 0,-1 0 1,1 1-1,0 0 1,-1 0-1,9 1 0,-15 0-120,0-1 0,0 0 0,0 1 0,0-1 0,0 0 0,0 1-1,-1-1 1,1 0 0,0 0 0,0 1 0,0-1 0,0 0 0,-1 1-1,1-1 1,0 0 0,0 0 0,-1 0 0,1 1 0,0-1 0,0 0 0,-1 0-1,1 0 1,0 1 0,0-1 0,-1 0 0,1 0 0,0 0 0,-1 0 0,1 0-1,0 0 1,-1 0 0,1 0 0,0 0 0,-1 0 0,-36 13 440,-111 26 23,-87 16-398,-117 23-459,-496 118-1060,657-144 1604,171-46 24,0 0-1,0 2 1,-20 10 0,40-18-176,-1 0 0,0 1-1,1-1 1,-1 0 0,1 0 0,-1 1 0,1-1 0,-1 1 0,1-1 0,-1 0 0,1 1 0,0-1 0,-1 1 0,1-1 0,-1 1 0,1-1 0,0 1 0,0-1-1,-1 1 1,1 0 0,0-1 0,0 1 0,0-1 0,-1 1 0,1 0 0,0-1 0,0 1 0,1 0-1,0 0 0,-1 0 0,1 0 0,0-1 0,0 1 1,0 0-1,0-1 0,0 1 0,0-1 0,0 1 0,0-1 0,0 0 0,0 1 1,0-1-1,0 0 0,0 0 0,0 1 0,1-1 0,27 3 21,-1-2 0,42-2 0,165-14-32,89-16-164,1685-225-1031,-1977 252 1564,-47 6-123,-78 12-67,-156 19-179,-137 15-163,-132 17-657,-1669 233-3035,1915-253 3344,144-16 424,121-25 87,9-2 0,33-4 0,146-20 0,122-20-164,88-15-655,1246-235 124,-1414 241 1514,-138 27 41,-83 21-617,-10 2 10,-49 8 281,-151 25-20,-126 23-298,-1484 255 587,1748-298 71,156-27-24,155-24-344,118-15-584,1239-159-2374,-1403 190 2452,-143 20 30,-43 4 52,-10 2 37,-16 3 132,-1 0-1,-23 4 1,-168 35 681,148-32-726,-1183 271-1510,1033-222 2119,198-58-679,1 0-1,-1 1 0,1 0 0,0 1 1,0 1-1,-13 9 0,24-16-125,1 1 1,0-1-1,-1 0 1,1 1-1,-1-1 1,1 0-1,0 1 1,0-1-1,-1 1 1,1-1-1,0 0 1,0 1-1,-1-1 1,1 1-1,0-1 1,0 1-1,0-1 1,0 1-1,0-1 1,0 1-1,-1-1 1,1 1-1,0-1 1,1 1-1,-1-1 1,0 1-1,0-1 1,0 1-1,0-1 0,0 1 1,0-1-1,1 0 1,-1 1-1,0-1 1,0 1-1,1-1 1,-1 1-1,2 1 15,0-1 0,1 1 0,-1-1 0,0 0 1,0 0-1,1 0 0,-1 0 0,1 0 0,-1-1 0,5 1 0,28 4 17,0-2 1,48-3-1,177-11-206,313-29-552,209-12-81,-584 48 961,-146 8 178,-51-4-318,0 0 1,0 0-1,0 0 1,0 0-1,0 1 1,0-1-1,0 0 1,0 0 0,0 1-1,0-1 1,0 1-1,0-1 1,-1 1-1,1-1 1,0 1-1,0-1 1,0 1 0,1 1-1,-3-1-4,1 0 0,0-1 0,0 1 0,-1 0 0,1 0 0,-1-1 0,1 1 0,-1-1 0,1 1 0,-1 0 0,1-1 0,-1 1-1,0-1 1,1 1 0,-1-1 0,1 0 0,-1 1 0,0-1 0,0 0 0,1 1 0,-1-1 0,0 0 0,-1 1 0,-45 15 358,-137 24-107,-99 8-408,160-28 11,-1044 180-1570,1126-192 1696,-23 4 0,-105 33 0,157-38 21,22-5 122,72-7 363,1-3 0,81-19 0,-75 12-496,406-73-10,-490 86-2,0 1 1,-1 1 0,1-1 0,0 1 0,0-1 0,9 2-1,-16 1 15,0-1-1,0 1 0,1-1 1,-2 1-1,1-1 0,0 0 0,0 0 1,0 0-1,0 0 0,-1 0 1,1-1-1,0 1 0,-4 0 0,-212 55 1144,7-2-288,197-48-868,24-5 0,43-8 0,830-134 0,-769 121 0,-71 8 0,-42 11 0,-5 1 0,-25 4 0,-650 121 0,363-72 0,263-44 0,51-8 0,7-3 0,30-5 0,881-124-594,-825 124 594,-73 11 0,-18-4 0,1 0 0,-1 0 0,0 0 0,0 0 0,0 0 0,0 0 0,0 0 0,1 1 0,-1-1 0,0 0 0,0 0 0,0 0 0,0 0 0,0 1 0,0-1 0,0 0 0,0 0 0,0 0 0,1 1 0,-1-1 0,0 0 0,0 0 0,0 0 0,0 0 0,0 1 0,0-1 0,0 0 0,0 0 0,0 0 0,-1 1 0,1-1 0,0 0 0,0 0 0,0 0 0,0 1 0,0-1 0,0 0 0,0 0 0,0 0 0,0 0 0,-1 0 0,1 1 0,0-1 0,0 0 0,-9 8 0,-1-1 0,0 0 0,0-1 0,0 0 0,-1 0 0,-13 4 0,-9 6 0,17-8 7,1-1 6,1 0 0,0 1 1,1 1-1,0 0 0,0 0 0,-15 16 0,27-24-6,0 0-1,0 0 0,0 0 1,0 0-1,0 0 0,1 0 1,-1 1-1,0-1 0,1 0 1,-1 0-1,1 1 1,0-1-1,-1 0 0,1 1 1,0-1-1,0 0 0,0 1 1,0-1-1,0 1 0,0-1 1,0 0-1,0 1 1,0-1-1,1 2 0,0-1 6,0 0-1,0-1 0,1 1 1,-1 0-1,0-1 1,1 1-1,0-1 0,-1 1 1,1-1-1,0 0 1,-1 1-1,1-1 0,4 1 1,5 3 32,1 0 0,1-1 0,23 4 0,-35-8-44,46 7 0,0-1 0,53-2 0,-90-4 0,-22-2 0,1 0 0,9 2 0,5-1 0,54-1 0,654-48 0,-649 39 0,-61 9 0,-7 2 0,-35 3 0,-386 55 0,406-55 0,38-10 0,0 1 0,36-13 0,27-9 0,84-43 0,-162 71 0,-1-1 0,0 1 0,0-1 0,1 1 0,-1-1 0,0 0 0,0 1 0,0-1 0,0 0 0,0 0 0,0 0 0,0 0 0,0 0 0,0 0 0,0 0 0,-1 0 0,1 0 0,0 0 0,0-2 0,-2 2 0,0 0 0,1 0 0,-1 0 0,0 1 0,0-1 0,0 0 0,1 0 0,-1 1 0,0-1 0,0 0 0,0 1 0,0-1 0,-1 1 0,1-1 0,0 1 0,0 0 0,0 0 0,0-1 0,0 1 0,0 0 0,0 0 0,-3 0 0,-51-6 0,0 1 0,-85 6 0,55 0 0,-356 2 0,422-3 0,-8 0 0,-49-6 0,67 5 0,0-1 0,1 0 0,-1-1 0,1 0 0,-1 0 0,1-1 0,0 0 0,1-1 0,-12-7 0,-44-44 0,-16-13 0,-42-12 0,-230-114 0,24 16 0,305 167 0,1-2 0,1 0 0,0-2 0,-31-31 0,47 43 0,0 0 0,1 0 0,0 0 0,0 0 0,0-1 0,0 0 0,1 1 0,0-1 0,0 0 0,0 0 0,0 0 0,1-1 0,0 1 0,0 0 0,0 0 0,1-1 0,0 1 0,0 0 0,0-1 0,1 1 0,0 0 0,0-1 0,0 1 0,0 0 0,1 0 0,0 0 0,4-9 0,2 1 0,0 0 0,1 0 0,0 1 0,1 0 0,16-15 0,62-46 0,-41 35 0,-37 28 0,0-1 0,-1-1 0,0 0 0,0 0 0,-2 0 0,1-1 0,5-16 0,4-3 0,0-1 0,1 2 0,2 0 0,44-52 0,135-137 0,-174 199 0,-14 19 0,-11 2 0,0 1 0,1 0 0,-1-1 0,0 1 0,0 0 0,1-1 0,-1 1 0,0-1 0,0 1 0,0 0 0,0-1 0,0 1 0,0 0 0,0 0 0,0-1 0,0 1 0,0-1 0,0 1 0,-1 0 0,1-1 0,0 2 0,-5 12 0,-1-1 0,0 1 0,0-1 0,-1 0 0,-15 20 0,-14 26 0,26-39 0,2 2 0,0-1 0,2 1 0,0 0 0,1 1 0,-3 44 0,6-8 0,9 89 0,-5-134 0,0-1 0,2 1 0,-1-1 0,2 0 0,0-1 0,0 1 0,1-1 0,1 0 0,0 0 0,1-1 0,0 0 0,0 0 0,1-1 0,1 0 0,17 14 0,-7-7 0,1-2 0,0 0 0,1-2 0,0 0 0,2-1 0,-1-2 0,38 13 0,-12-11 0,0-2 0,0-2 0,0-2 0,1-3 0,0-1 0,55-7 0,295-51 0,-355 48 0,170-32 0,159-26 0,-255 54 0,168 5 0,-150 7 0,-105-1 0,0-2 0,-1-2 0,41-10 0,89-34 0,-75 22 0,253-65 0,-274 80 0,-51 13 0,-14-1 0,0 0 0,0 0 0,0 0 0,0 0 0,0 0 0,0 1 0,0-1 0,1 0 0,-1 0 0,0 0 0,0 0 0,0 0 0,0 0 0,0 0 0,0 0 0,0 1 0,0-1 0,0 0 0,0 0 0,0 0 0,0 0 0,0 0 0,0 1 0,0-1 0,0 0 0,0 0 0,0 0 0,0 0 0,0 0 0,0 0 0,0 1 0,0-1 0,0 0 0,0 0 0,0 0 0,0 0 0,0 0 0,0 0 0,0 1 0,0-1 0,0 0 0,0 0 0,0 0 0,-1 0 0,1 0 0,0 0 0,0 0 0,0 0 0,0 0 0,0 0 0,0 1 0,-1-1 0,-4 3 0,-1 1 0,1-1 0,-1 0 0,0 0 0,-12 4 0,-360 99 0,245-74-164,-832 181-883,840-190 1047,78-17 0,45-7 0,5-1 0,25-6 0,326-78-423,3 15 0,507-35-1,-698 100 588,-156 5-67,0 2 1,0-1-1,1 1 0,-1 1 0,0 0 0,14 4 0,-24-6-89,1 0 0,-1 1-1,1-1 1,0 0 0,-1 1 0,1-1-1,-1 0 1,1 1 0,-1-1-1,1 1 1,-1-1 0,1 1 0,-1-1-1,0 1 1,1-1 0,-1 1-1,0-1 1,1 1 0,-1 0-1,0-1 1,0 1 0,1-1 0,-1 1-1,0 1 1,0-1-4,0 0 1,-1 0-1,1 0 0,0 0 1,-1 0-1,1 0 1,-1 0-1,1 0 0,-1 0 1,0 0-1,1 0 0,-1 0 1,0 0-1,1 0 1,-3 1-1,-7 6 1,0 0 1,-1 0-1,0-1 0,-22 11 0,-61 23-8,64-29 5,-788 263-2,752-261 163,629-177 847,-338 105-834,-34 7-176,-221 61 0,-37 16 0,12-3 0,-13 4 0,66-27 0,1 0 0,-1 1 0,0 0 0,1-1 0,-1 1 0,1 0 0,-1 0 0,1-1 0,0 1 0,-1 0 0,1 1 0,0-1 0,0 0 0,-1 0 0,-1 3 0,6-3 0,-1-1 0,0 1 0,0-1 0,1 0 0,-1 0 0,0 0 0,1 0 0,-1 0 0,0 0 0,0 0 0,1-1 0,-1 1 0,2-2 0,257-54 0,-29 4 0,-143 39 0,-65 15 0,-16 4 0,-8-5 0,0 1 0,0-1 0,-1 1 0,1-1 0,-1 1 0,1-1 0,-1 1 0,0-1 0,1 1 0,-1-1 0,0 0 0,0 1 0,-2 1 0,-8 18 0,10-20 0,1-1 0,0 1 0,0-1 0,0 1 0,0 0 0,0-1 0,0 1 0,0 0 0,0-1 0,0 1 0,0 0 0,0-1 0,0 1 0,0 0 0,0-1 0,1 1 0,-1 0 0,0-1 0,0 1 0,1-1 0,-1 1 0,1-1 0,-1 1 0,0-1 0,1 1 0,-1-1 0,1 1 0,-1-1 0,1 1 0,-1-1 0,1 0 0,0 1 0,-1-1 0,1 0 0,-1 1 0,1-1 0,0 0 0,-1 0 0,1 0 0,0 0 0,-1 1 0,1-1 0,0 0 0,-1 0 0,1 0 0,0 0 0,-1-1 0,1 1 0,-1 0 0,2 0 0,35-6 0,-36 6 0,30-10 0,-24 5 0,-11 5 0,-23 4 0,-547 124 0,553-123 0,-6 0 0,0 2 0,1 0 0,0 2 0,0 1 0,-26 15 0,39-14 0,13-3 0,2-6 0,0-1 0,0 0 0,1 0 0,-1 0 0,0-1 0,0 1 0,1 0 0,-1-1 0,1 1 0,-1-1 0,5 0 0,36 1 0,1-1 0,50-8 0,-39 3 0,720-88 0,-736 89 0,-44 11 0,-16 7 0,-34 19 0,-153 85 0,171-101 0,1-1 0,-2-3 0,0 0 0,-46 8 0,-22-5-124,0-5 0,0-4 0,-124-8 0,-319-56-378,-400-120 499,926 172 3,-18-5 0,0-1 0,-50-21 0,89 32 0,-1-1 0,1 0 0,-1 0 0,1 0 0,-1-1 0,1 1 0,0 0 0,0-1 0,0 0 0,0 1 0,0-1 0,0 0 0,0 0 0,0 0 0,1 0 0,-1 0 0,1-1 0,-2-2 0,3 4 0,0 0 0,0 0 0,0 0 0,0 0 0,0 0 0,0 0 0,1 0 0,-1 0 0,0 0 0,0 0 0,1 1 0,-1-1 0,1 0 0,-1 0 0,1 0 0,-1 0 0,1 1 0,-1-1 0,2-1 0,25-17 0,19-2 100,1 2 1,1 2-1,0 2 0,59-10 0,206-20 400,-213 35-500,105 3 0,-203 7 0,4 0 0,-1 0 0,0 1 0,0-1 0,0 1 0,10 3 0,-15-4 0,1 0 0,-1 0 0,1 0 0,0 1 0,-1-1 0,1 0 0,-1 1 0,1-1 0,-1 1 0,0-1 0,1 0 0,-1 1 0,1-1 0,-1 1 0,0-1 0,1 1 0,-1-1 0,0 1 0,1 0 0,-1-1 0,0 1 0,0 0 0,0 1 0,0-1 0,0 0 0,0 1 0,-1-1 0,1 0 0,0 0 0,-1 1 0,1-1 0,-1 0 0,1 0 0,-1 0 0,0 0 0,0 0 0,1 0 0,-2 2 0,-8 7 0,0 0 0,0-1 0,-1 0 0,0 0 0,-24 13 0,22-15 0,1 1 0,0 0 0,1 1 0,-21 20 0,32-29 0,0 0 0,-1 0 0,1 1 0,-1-1 0,1 0 0,0 1 0,-1-1 0,1 0 0,0 1 0,-1-1 0,1 0 0,0 1 0,0-1 0,-1 1 0,1-1 0,0 0 0,0 1 0,0-1 0,-1 1 0,1-1 0,0 1 0,0-1 0,0 1 0,0-1 0,0 1 0,0-1 0,0 0 0,0 1 0,0-1 0,0 1 0,0-1 0,1 1 0,-1-1 0,0 1 0,0-1 0,0 1 0,1-1 0,-1 0 0,0 1 0,0-1 0,1 0 0,-1 1 0,0-1 0,1 0 0,-1 1 0,0-1 0,1 0 0,0 1 0,26 3 0,18-7 0,1-3 0,-1-1 0,63-19 0,-25 6 0,-81 19 0,0 1 0,0 0 0,0-1 0,0 1 0,0 0 0,0 0 0,0 0 0,0 0 0,0 0 0,0 0 0,-1 1 0,1-1 0,0 1 0,4 1 0,-6-2 0,0 0 0,0 0 0,0 0 0,1 1 0,-1-1 0,0 0 0,0 0 0,0 0 0,0 1 0,0-1 0,0 0 0,1 0 0,-1 0 0,0 1 0,0-1 0,0 0 0,0 0 0,0 1 0,0-1 0,0 0 0,0 0 0,0 1 0,0-1 0,0 0 0,0 0 0,0 0 0,0 1 0,0-1 0,0 0 0,0 0 0,0 1 0,0-1 0,-1 0 0,1 0 0,0 1 0,-14 10 0,-3-5 0,-3 4 0,22-3 0,14 3 0,270 134 0,-221-106 0,-2 3 0,77 63 0,-28-9 0,194 155 0,-264-219 0,220 171 0,-241-183 0,1-1 0,0-2 0,2 0 0,28 14 0,-36-22 0,1-1 0,0-1 0,0-1 0,1 0 0,-1-1 0,1-1 0,25 2 0,-24-5 0,1-1 0,-1 0 0,1-1 0,-1-2 0,0 1 0,0-2 0,-1-1 0,0 0 0,35-18 0,-48 21 0,-1 0 0,1 0 0,-1 0 0,0 0 0,0-1 0,0 1 0,-1-1 0,0 0 0,1 0 0,-1-1 0,-1 1 0,6-9 0,0-6 0,0-1 0,4-20 0,11-25 0,-5 24 0,-11 23 0,1 1 0,9-15 0,-14 27 0,0 0 0,1 1 0,-1-1 0,1 1 0,0 0 0,0 0 0,0 1 0,1-1 0,-1 1 0,10-6 0,-12 9 0,0-1 0,-1 1 0,1 0 0,-1 0 0,1-1 0,-1 1 0,1 0 0,0 0 0,-1 0 0,1 1 0,-1-1 0,1 0 0,0 1 0,-1-1 0,1 0 0,-1 1 0,1 0 0,-1-1 0,0 1 0,1 0 0,-1 0 0,0 0 0,1 0 0,-1 0 0,0 0 0,0 0 0,0 0 0,0 1 0,0-1 0,0 0 0,0 1 0,0-1 0,-1 1 0,2 1 0,4 8 0,0 0 0,-1 1 0,4 14 0,-6-19 0,-2-5 0,0 4 0,1-1 0,0 0 0,1 1 0,-1-1 0,7 9 0,-9-14 0,0 0 0,1 0 0,-1 0 0,0 0 0,0 1 0,0-1 0,0 0 0,0 0 0,0 0 0,1 0 0,-1 0 0,0 1 0,0-1 0,0 0 0,0 0 0,1 0 0,-1 0 0,0 0 0,0 0 0,0 0 0,1 0 0,-1 0 0,0 0 0,0 0 0,0 0 0,0 0 0,1 0 0,-1 0 0,0 0 0,0 0 0,0 0 0,1 0 0,-1 0 0,0 0 0,0 0 0,0 0 0,1 0 0,-1 0 0,0 0 0,0-1 0,0 1 0,0 0 0,1 0 0,3-11 0,0-16 0,-4 27 0,1-212 0,-3 112 0,1 75 0,-1 0 0,-8-31 0,-3-32 0,10 57 0,-10-41 0,1 14 0,-15-77 0,17 72 0,3 24 0,-3-75 0,11 57 0,-2-48 0,0 97 0,-1 0 0,0 1 0,0-1 0,-1 0 0,0 1 0,-1 0 0,-4-8 0,4 8 0,0 0 0,1 0 0,0 0 0,0-1 0,1 1 0,0-1 0,-2-8 0,3-3 0,1 13 0,0 0 0,-1 0 0,0 0 0,0 0 0,0 0 0,-5-10 0,5 13 0,-1 1 0,1 0 0,-1-1 0,0 1 0,0 0 0,0 0 0,0 0 0,0 1 0,0-1 0,-1 0 0,1 1 0,0 0 0,-1-1 0,0 1 0,1 0 0,-1 0 0,1 0 0,-5 0 0,-19-4 0,0 2 0,1 0 0,-1 2 0,0 1 0,-27 3 0,25-1 0,0-1 0,-1-1 0,1-2 0,-31-5 0,38 2 0,1 2 0,1-2 0,0 0 0,1-1 0,-31-14 0,27 10 0,-1 1 0,0 2 0,-1 0 0,1 1 0,-39-3 0,31 4 0,0 0 0,-49-17 0,59 15 0,0 1 0,0 1 0,-1 1 0,-28-2 0,-91 3 0,90 4 0,-79-9 0,-4-5 0,-236 7 0,203 8 0,119-1 0,-4 0 0,-1-2 0,-98-16 0,115 11 0,0 2 0,0 1 0,-1 2 0,-39 4 0,68-2 0,1 1 0,-1 0 0,0 0 0,1 0 0,-1 1 0,1 0 0,0 0 0,0 1 0,0 0 0,1 0 0,-1 1 0,1-1 0,0 2 0,0-1 0,1 0 0,0 1 0,0 0 0,0 1 0,-6 9 0,1 2 0,0 0 0,0 1 0,2 1 0,1-1 0,0 1 0,-4 24 0,7-21-341,1 1 0,1 0-1,3 38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7T14:12:03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18674 355 24575,'-6'-1'0,"0"0"0,0 0 0,0-1 0,0 0 0,0 0 0,0 0 0,1-1 0,-1 0 0,1 0 0,0-1 0,-6-4 0,3 2 0,-1 1 0,1 0 0,-19-8 0,-1 6 0,0 1 0,0 1 0,-1 2 0,0 1 0,-35 2 0,-37-4 0,71 3 0,0-2 0,0-1 0,1-2 0,-1-1 0,1-1 0,-49-20 0,33 8 0,-1 2 0,-1 2 0,-1 2 0,0 2 0,-61-7 0,103 18 0,0 0 0,0 0 0,0-1 0,0 1 0,0-1 0,-9-5 0,14 7 0,0-1 0,1 1 0,-1-1 0,0 1 0,0-1 0,1 0 0,-1 1 0,0-1 0,1 0 0,-1 0 0,1 1 0,-1-1 0,1 0 0,-1 0 0,1 0 0,-1 1 0,1-1 0,0 0 0,-1-2 0,1 2 0,0 0 0,1-1 0,-1 1 0,0 0 0,1-1 0,-1 1 0,1 0 0,-1-1 0,1 1 0,-1 0 0,1 0 0,0 0 0,0 0 0,0 0 0,-1 0 0,1 0 0,2-2 0,2-1 0,0 0 0,-1 0 0,1 1 0,0 0 0,1 0 0,9-4 0,-65 22 0,0-2 0,-1-3 0,-1-1 0,1-3 0,-95-1 0,124-7 0,0-2 0,1-1 0,-1-1 0,1-1 0,-23-10 0,21 7 0,0 2 0,0 0 0,-45-7 0,-1 10 0,-106 6 0,57 2 0,42-4 0,-85 3 0,160-2 0,1 0 0,-1 0 0,0 0 0,0 0 0,0 0 0,0 0 0,0 0 0,0 0 0,0 0 0,0 0 0,0 1 0,0-1 0,0 0 0,0 1 0,1-1 0,-1 1 0,0-1 0,0 1 0,0-1 0,1 1 0,-1-1 0,0 1 0,1 0 0,-1 0 0,0-1 0,1 1 0,-1 0 0,1 0 0,-1 0 0,1-1 0,0 1 0,-1 0 0,1 0 0,0 0 0,-1 0 0,1 0 0,0 0 0,0 0 0,0 0 0,0 0 0,0 0 0,0 0 0,0 0 0,0 0 0,0-1 0,1 1 0,-1 0 0,0 0 0,1 0 0,-1 0 0,1 1 0,3 5 0,-1-1 0,1 0 0,1 0 0,-1 0 0,1 0 0,5 5 0,33 30 0,1-1 0,2-2 0,2-3 0,82 47 0,-111-74 0,-1 0 0,1-2 0,1 0 0,38 5 0,-34-6 0,0 0 0,27 10 0,-51-15 0,1 0 0,0 0 0,-1 0 0,1 0 0,0 0 0,0 0 0,-1 1 0,1-1 0,0 0 0,-1 0 0,1 1 0,-1-1 0,1 1 0,0-1 0,-1 0 0,1 1 0,-1-1 0,1 1 0,-1-1 0,1 1 0,-1 0 0,1-1 0,-1 1 0,0-1 0,1 1 0,-1 0 0,0-1 0,1 2 0,-2-1 0,0-1 0,0 1 0,0 0 0,0-1 0,0 1 0,0 0 0,0-1 0,0 0 0,0 1 0,0-1 0,0 1 0,0-1 0,0 0 0,-3 0 0,-48 6 0,-133-5 0,152-3 0,0-1 0,1-1 0,-54-15 0,80 17 0,-35-8 0,41 10 0,-1 0 0,1 0 0,-1 0 0,1 0 0,-1 0 0,0 0 0,1 0 0,-1 0 0,1 0 0,-1 0 0,1 0 0,-1 0 0,0 0 0,1 1 0,-1-1 0,1 0 0,-1 0 0,1 1 0,-1-1 0,1 0 0,-1 1 0,1-1 0,-1 0 0,1 1 0,0-1 0,-1 1 0,1-1 0,0 0 0,-1 1 0,1-1 0,0 1 0,-1-1 0,1 1 0,0 0 0,0-1 0,0 1 0,0-1 0,-1 1 0,1-1 0,0 1 0,0 0 0,0-1 0,0 1 0,0-1 0,0 1 0,0-1 0,1 1 0,-1 0 0,0-1 0,0 1 0,0-1 0,1 1 0,-1-1 0,0 1 0,0-1 0,1 1 0,-1-1 0,1 1 0,4 8 0,0-1 0,0 0 0,1 0 0,0-1 0,0 1 0,1-1 0,-1-1 0,13 9 0,-5-4 0,1 0 0,0-1 0,28 12 0,-20-13 0,1-2 0,0 0 0,1-2 0,48 4 0,5 2 0,31 8 0,334 77 0,-427-91 0,0 1 0,-1 1 0,0 0 0,0 1 0,-1 1 0,0 0 0,16 14 0,-9-4 0,-1 1 0,-1 1 0,24 32 0,37 45 0,-71-84 0,-9-14 0,0 0 0,0 0 0,0 0 0,0 0 0,0 0 0,0 0 0,0 1 0,0-1 0,0 0 0,0 0 0,0 0 0,0 0 0,0 0 0,0 0 0,0 0 0,0 0 0,0 0 0,0 1 0,0-1 0,0 0 0,0 0 0,0 0 0,0 0 0,0 0 0,0 0 0,-1 0 0,1 0 0,0 0 0,0 0 0,0 0 0,0 1 0,0-1 0,0 0 0,0 0 0,0 0 0,0 0 0,0 0 0,0 0 0,-1 0 0,1 0 0,0 0 0,0 0 0,0 0 0,0 0 0,0 0 0,0 0 0,0 0 0,0 0 0,0 0 0,-1 0 0,1 0 0,0 0 0,0 0 0,0 0 0,0 0 0,0 0 0,0 0 0,0 0 0,0 0 0,0 0 0,-1-1 0,-24-13 0,-198-165 0,97 73 0,109 96 0,17 10 0,0 1 0,0-1 0,0 1 0,-1 0 0,1-1 0,0 1 0,0 0 0,0-1 0,0 1 0,0-1 0,0 1 0,0 0 0,1-1 0,-1 1 0,0 0 0,0-1 0,0 1 0,1-1 0,-1 1 0,0-1 0,0 1 0,1 0 0,-1-1 0,1 1 0,-1-1 0,0 1 0,2 0 0,28 52 0,2-2 0,61 75 0,95 86 0,-180-204 0,242 275 0,-226-258 0,2 0 0,0-1 0,39 26 0,-35-29 0,-1 2 0,50 52 0,-55-43 0,0 2 0,19 37 0,-25-39 0,30 47 0,44 76 0,-84-140 0,-1 0 0,-1 1 0,0-1 0,-1 1 0,-1 0 0,-1 1 0,0-1 0,-1 1 0,0 0 0,-2 23 0,-1-35 0,0 0 0,-1-1 0,1 1 0,-1 0 0,0 0 0,-1-1 0,1 0 0,-1 1 0,0-1 0,-3 5 0,-40 38 0,29-30 0,-30 27 0,-95 67 0,126-100 0,5-2 0,0 2 0,0-1 0,-14 21 0,-23 21 0,44-48 0,0-1 0,0 0 0,0 0 0,-1 0 0,0 0 0,1-1 0,-1 0 0,0 0 0,0 0 0,-8 2 0,12-4 0,0 0 0,1 0 0,-1 0 0,0 1 0,1-1 0,-1 0 0,0 0 0,1 0 0,-1 0 0,0 0 0,1 0 0,-1 0 0,0-1 0,1 1 0,-1 0 0,1 0 0,-1 0 0,0-1 0,1 1 0,-1 0 0,-1-1 0,3-11 0,18-15 0,-1 9 0,0 1 0,1 0 0,1 2 0,0 0 0,41-20 0,-22 15 0,0 2 0,62-19 0,-76 31 0,-25 6 0,0 0 0,0 0 0,0 0 0,0 0 0,0 0 0,0 0 0,0 0 0,0 0 0,0 0 0,0 0 0,1 0 0,-1 0 0,0 0 0,0 0 0,0 0 0,0 0 0,0 0 0,0 0 0,0 0 0,0 0 0,0 0 0,0 0 0,0 0 0,1 0 0,-1 0 0,0 0 0,0 0 0,0 0 0,0 0 0,0 0 0,0 0 0,0 0 0,0 0 0,0 0 0,0 0 0,0 0 0,0 0 0,1 0 0,-1 0 0,0 1 0,0-1 0,0 0 0,0 0 0,0 0 0,0 0 0,0 0 0,0 0 0,0 0 0,0 0 0,0 0 0,0 0 0,0 0 0,0 1 0,0-1 0,0 0 0,0 0 0,0 0 0,0 0 0,0 0 0,0 0 0,0 0 0,0 0 0,0 0 0,0 0 0,0 0 0,0 1 0,0-1 0,0 0 0,0 0 0,-8 7 0,-12 6 0,7-8 0,-1 1 0,0-2 0,0 0 0,0 0 0,-1-2 0,1 0 0,-1 0 0,1-1 0,-1-1 0,0-1 0,1 0 0,-1 0 0,-15-5 0,19 3 0,0 1 0,0 0 0,0 0 0,0 1 0,-15 0 0,-7 0 0,-671-5-472,130 3 122,535-1 350,41 3 0,0-1 0,0 1 0,0 0 0,0 0 0,0 0 0,0 0 0,0 1 0,1-1 0,-1 0 0,0 1 0,0 0 0,1-1 0,3 1 0,302-36 0,11 20 0,-257 14 0,64-4-15,281 0 167,-397 8 122,-19 2 0,-38 6-198,-81 7 0,69-10-91,-808 77-893,461-47 620,378-34 288,15-2 0,26-3 0,18-3 0,829-113-1204,8 55 117,-721 61 1165,-91 5-78,-54-2 0,-8 1 0,-29 3 0,-588 34 312,449-31 347,103-4-350,-199 3 410,234-11-549,36 5-166,0-1 0,-1 0 1,1 0-1,0 0 0,-1 0 0,1 0 1,0 0-1,-1 0 0,1-1 0,0 1 1,0 0-1,-1 0 0,1 0 0,0 0 1,0 0-1,-1 0 0,1 0 0,0-1 1,-1 1-1,1 0 0,0 0 0,0 0 1,0 0-1,-1-1 0,1 1 0,0 0 1,0 0-1,0-1 0,0 1 0,-1 0 1,1 0-1,0-1 0,0 1 0,0 0 1,0-1-1,0 1 0,0 0 0,0 0 1,0-1-1,4-2 16,0 0 1,0 1-1,0-1 0,1 1 1,-1 0-1,1 1 0,-1-1 1,8-1-1,388-97-20,12 24 0,-311 61 0,-98 14 21,0 0 1,0 1 0,0 0-1,-1-1 1,1 1-1,0 0 1,0 0-1,0 1 1,0-1 0,0 0-1,3 2 1,-8 0 18,0 0 0,-1-1 0,1 1 0,0-1 0,-1 0 0,1 1 0,-1-1 0,1 0 0,-1 0 0,0-1 0,-4 2 0,-200 59 10,-3-10-1,-318 37 0,495-83-49,20-3 0,1 1 0,0-2 0,-1 0 0,1-1 0,-1 0 0,1 0 0,0-2 0,-16-2 0,28 4 0,-1 0 0,1-1 0,-1 1 0,1 0 0,-1 0 0,1 0 0,0 0 0,-1-1 0,1 1 0,-1 0 0,1 0 0,0-1 0,-1 1 0,1 0 0,0-1 0,-1 1 0,1-1 0,0 1 0,-1 0 0,1-1 0,0 1 0,0-1 0,0 1 0,-1 0 0,1-1 0,0 1 0,0-1 0,0 1 0,0-1 0,0 1 0,0-1 0,0 1 0,0-1 0,0 1 0,0-1 0,0 1 0,0-1 0,0 1 0,0 0 0,1-1 0,-1 1 0,0-1 0,0 1 0,0-1 0,1 1 0,-1 0 0,1-1 0,5-7 0,0 1 0,1 1 0,0-1 0,1 1 0,-1 0 0,1 1 0,0 0 0,16-8 0,-4 2 0,272-133 0,-411 179 0,83-26 0,-288 67 0,227-58 0,-135 6 0,186-25 0,46 1 0,-1 0 0,1 0 0,0 0 0,0 0 0,-1 0 0,1 0 0,0 0 0,-1 0 0,1 0 0,0 0 0,0 0 0,-1 0 0,1 0 0,0 0 0,-1 0 0,1 0 0,0 0 0,0 0 0,-1 0 0,1-1 0,0 1 0,0 0 0,-1 0 0,1 0 0,0 0 0,0-1 0,0 1 0,-1 0 0,1 0 0,0-1 0,0 1 0,0 0 0,0 0 0,0-1 0,-1 1 0,1 0 0,0 0 0,0-1 0,0 1 0,0 0 0,0-1 0,0 1 0,0 0 0,0 0 0,0-1 0,0 1 0,0 0 0,0-1 0,0 1 0,0 0 0,0 0 0,0-1 0,1 1 0,-1 0 0,0-1 0,11-9 0,-14 11 0,-10 6 0,-121 44 0,50-20 0,84-31 0,3-1 0,-5 1 0,-41 10 0,-182 42-414,-301 28 0,-273-32 205,789-48 209,0 0 0,0-1 0,1 0 0,-1 0 0,-12-4 0,22 5 0,-1 0 0,1 0 0,-1 0 0,1 0 0,-1-1 0,0 1 0,1 0 0,-1 0 0,1 0 0,-1-1 0,1 1 0,0 0 0,-1-1 0,1 1 0,-1 0 0,1-1 0,-1 1 0,1 0 0,0-1 0,-1 1 0,1-1 0,0 1 0,0-1 0,-1 1 0,1-1 0,0 1 0,0-1 0,0 1 0,-1-1 0,1 1 0,0-1 0,0 0 0,0 1 0,0-1 0,0 1 0,0-1 0,0 1 0,0-1 0,0 1 0,1-1 0,-1 0 0,0 1 0,0-1 0,0 1 0,1-1 0,-1 1 0,0-1 0,0 1 0,1 0 0,-1-1 0,1 1 0,0-1 0,4-5 0,0 1 0,1 0 0,-1 0 0,1 1 0,1 0 0,-1 0 0,11-5 0,60-23 0,-47 21 0,130-49 41,3 8 0,2 7 0,216-30 0,-355 71 97,44-5 330,-66 9-448,0 0-1,0 0 1,0 0 0,0 0 0,0 1 0,0-1 0,0 1 0,0 0 0,0 0 0,0 1-1,0-1 1,4 3 0,-7-3-20,-1-1 1,0 1-1,1-1 0,-1 1 0,1-1 0,-1 1 1,0-1-1,1 1 0,-1 0 0,0-1 0,1 1 1,-1-1-1,0 1 0,0 0 0,0-1 1,0 1-1,0 0 0,0-1 0,0 1 0,0 0 1,0-1-1,0 1 0,0 0 0,0-1 0,0 1 1,0 0-1,-1-1 0,1 1 0,0 0 0,0-1 1,-1 1-1,1-1 0,0 1 0,-1-1 1,1 1-1,-1-1 0,1 1 0,-1-1 0,1 1 1,-1-1-1,1 1 0,-2-1 0,-11 12 0,-1-2 0,0 0 0,0-1 0,-1 0 0,-1-1 0,1-1 0,-26 9 0,14-6 0,-119 46 0,-162 39 0,-161 9 0,466-104 0,-261 39 0,235-40 0,29 1 0,0 0 0,-1 0 0,1 0 0,0 0 0,0 0 0,0 0 0,0 0 0,0 0 0,-1 0 0,1-1 0,0 1 0,0 0 0,0 0 0,0 0 0,0 0 0,-1 0 0,1 0 0,0 0 0,0 0 0,0-1 0,0 1 0,0 0 0,0 0 0,0 0 0,0 0 0,0 0 0,0-1 0,-1 1 0,1 0 0,0 0 0,0 0 0,0 0 0,0 0 0,0-1 0,0 1 0,0 0 0,0 0 0,0 0 0,0 0 0,0 0 0,0-1 0,0 1 0,1 0 0,-1 0 0,0 0 0,0 0 0,0-1 0,0 1 0,0 0 0,0 0 0,0 0 0,0 0 0,0 0 0,0 0 0,1 0 0,-1-1 0,0 1 0,0 0 0,0 0 0,0 0 0,1 0 0,5-4 0,1 0 0,0 0 0,1 1 0,8-4 0,50-15 14,0 2 0,102-17-1,149-4-218,-81 20-360,1 10-1,415 34 0,-519-3 566,-129-20 0,0 1 0,0 0 0,0 0 0,0 1 0,-1-1 0,1 1 0,0-1 0,-1 1 0,1 0 0,-1 1 0,1-1 0,3 4 0,-7-5 0,1-1 0,-1 1 0,0 0 0,1-1 0,-1 1 0,0 0 0,0-1 0,1 1 0,-1 0 0,0-1 0,0 1 0,0 0 0,0-1 0,0 1 0,0 0 0,0 0 0,0-1 0,-1 1 0,1 0 0,0-1 0,0 1 0,0 0 0,-1-1 0,0 2 0,0 1 0,-1-1 0,0 1 0,-1-1 0,1 1 0,0-1 0,-1 0 0,1 0 0,-4 2 0,-29 16 0,0-1 0,-1-2 0,-1-2 0,-50 14 0,72-24 0,-611 157-449,-15-62 247,613-96 311,-144 13 1265,169-17-1361,1 0 0,0 0 1,-1 0-1,1 0 0,-1 0 1,1-1-1,-1 1 0,1-1 0,-4-1 1,6 2-13,-1 0-1,1 0 1,0 0 0,0-1 0,-1 1 0,1 0-1,0 0 1,0 0 0,0-1 0,-1 1 0,1 0-1,0 0 1,0-1 0,0 1 0,0 0 0,0-1 0,0 1-1,0 0 1,0 0 0,-1-1 0,1 1 0,0 0-1,0-1 1,0 1 0,0 0 0,0-1 0,1 1-1,-1 0 1,0 0 0,0-1 0,0 1 0,0 0 0,0-1-1,0 1 1,0 0 0,0 0 0,1-1 0,-1 1-1,0 0 1,1-1 0,3-3-7,0 0 1,1 0-1,-1 0 1,1 0-1,8-4 1,53-33 453,98-44 0,-129 69-448,-36 16 0,1-1 0,0 1 0,0 0 0,0 0 0,0 0 0,0 0 0,0 0 0,0 0 0,-1 0 0,1 0 0,0-1 0,0 1 0,0 0 0,0 0 0,0 0 0,0 0 0,0 0 0,0 0 0,0-1 0,0 1 0,0 0 0,0 0 0,0 0 0,0 0 0,0 0 0,0-1 0,0 1 0,0 0 0,0 0 0,0 0 0,0 0 0,0 0 0,0-1 0,0 1 0,0 0 0,0 0 0,0 0 0,0 0 0,1 0 0,-1-1 0,-23 3 0,-40 9 0,19-3 0,-161 25 0,-255 51 0,432-74 0,66-15 0,96-20 0,324-56 0,-454 80 0,30-3 0,-32 4 0,-20 6 0,-100 19-104,-141 13 0,-127-9-305,327-25 349,-380 20-75,293-24 135,139 0 0,0 0 0,0-1 0,0 0 0,0 0 0,0-1 0,-9-3 0,16 5 0,-1 0 0,1 0 0,0 0 0,-1 0 0,1-1 0,0 1 0,-1 0 0,1 0 0,0 0 0,0-1 0,-1 1 0,1 0 0,0-1 0,0 1 0,0 0 0,-1 0 0,1-1 0,0 1 0,0 0 0,0-1 0,0 1 0,0 0 0,0-1 0,-1 1 0,1 0 0,0-1 0,0 1 0,0-1 0,0 1 0,0 0 0,0-1 0,1 1 0,-1 0 0,0-1 0,0 1 0,0 0 0,0-1 0,0 1 0,1-1 0,1-1 0,0 0 0,0 0 0,0 0 0,0 0 0,0 0 0,1 0 0,-1 1 0,1-1 0,2 0 0,52-24 0,1 2 0,72-18 0,-100 33 0,635-153-766,-526 132 798,-102 21 179,-30 5-1,-61 7 17,-432 62-559,34-3 250,359-56 664,77-10-455,16 4-126,0 0-1,0-1 1,0 1-1,0 0 1,0 0-1,0-1 1,0 1 0,0 0-1,0-1 1,0 1-1,0 0 1,0-1-1,0 1 1,0 0-1,0 0 1,0-1-1,1 1 1,-1 0-1,0 0 1,0-1-1,0 1 1,0 0-1,1 0 1,-1-1-1,0 1 1,0 0-1,1 0 1,-1 0-1,0 0 1,0-1-1,1 1 1,-1 0-1,0 0 1,0 0-1,1 0 1,23-13-1,0 1 0,1 1 0,0 2 0,33-9 0,-9 2 0,428-133-326,7 34 60,-454 109 454,44-1 0,-46 9-94,-27-2-93,-1 0 0,1 1 0,0-1 0,-1 0 1,1 0-1,-1 0 0,1 0 0,-1 1 0,1-1 0,-1 0 0,1 0 0,-1 1 0,1-1 0,-1 0 0,1 1 0,-1-1 0,1 1 0,-1-1 1,0 1-1,1-1 0,-1 2 0,0-1-2,-1 1-1,0 0 1,1 0 0,-1-1 0,0 1 0,0 0-1,0-1 1,-1 1 0,1-1 0,0 1 0,0-1 0,-1 0-1,1 0 1,-1 1 0,1-1 0,-1 0 0,0 0 0,1-1-1,-4 3 1,-40 22 1,0-1 0,-2-2 0,-72 22 0,-160 33 0,-204 9 0,389-78 0,67-13 59,27 5-55,0-1-1,0 1 1,-1 0-1,1 0 1,0 0 0,0 0-1,-1-1 1,1 1-1,0 0 1,0 0 0,0 0-1,0-1 1,-1 1-1,1 0 1,0 0-1,0-1 1,0 1 0,0 0-1,0 0 1,0-1-1,0 1 1,0 0 0,-1-1-1,1 1 1,0 0-1,0 0 1,0-1 0,1 1-1,-1 0 1,0-1-1,0 1 1,0 0-1,0 0 1,0-1 0,0 1-1,0 0 1,0 0-1,0-1 1,1 1 0,-1-1-1,3-2 45,1 0 0,-1 0 0,1 0-1,0 0 1,0 0 0,0 1 0,7-4 0,79-35 16,154-49 0,-158 61-75,18-8 11,245-75 0,-301 103 0,-39 12 0,-26 8 0,-37 13 0,0-3 0,-2-2 0,-81 17 0,44-13 0,58-13 0,-644 159 0,620-157 0,53-12 0,13-2 0,81-22 0,-64 17 0,44-12 0,-41 8 0,-66 15 0,-740 178-826,378-80 512,338-89 314,63-13 0,0 0 0,0 0 0,0-1 0,0 1 0,0 0 0,0 0 0,0 0 0,0 0 0,0 0 0,0 0 0,0 0 0,0 0 0,0 0 0,0 0 0,0 0 0,0 0 0,0 0 0,0-1 0,0 1 0,0 0 0,0 0 0,0 0 0,0 0 0,0 0 0,0 0 0,0 0 0,0 0 0,0 0 0,0 0 0,0 0 0,0 0 0,0 0 0,-1 0 0,1 0 0,0 0 0,0 0 0,0 0 0,0 0 0,0 0 0,0 0 0,0 0 0,0 0 0,0 0 0,0 0 0,0 0 0,0 0 0,0 0 0,-1 0 0,1 0 0,12-6 0,96-32 0,-77 28 0,529-161 0,-516 161 280,-39 11-7,-25 9 20,-87 33-149,-129 32 1,-121 12-140,259-68-5,58-15 0,40-4 0,0 0 0,-1 0 0,1 0 0,0 0 0,0 0 0,-1 0 0,1 0 0,0 0 0,0 0 0,-1 0 0,1 0 0,0 0 0,0 0 0,0 0 0,-1 0 0,1 0 0,0 0 0,0-1 0,0 1 0,-1 0 0,1 0 0,0 0 0,0 0 0,0 0 0,0-1 0,-1 1 0,1 0 0,0 0 0,0 0 0,0-1 0,0 1 0,0 0 0,0 0 0,0 0 0,-1-1 0,1 1 0,0 0 0,0 0 0,0 0 0,0-1 0,15-13 0,25-9 0,2 1 0,0 2 0,63-21 0,-31 13 0,-26 10 0,121-52 0,-147 58 0,-18 6 0,-6 5 0,-1 1 0,1-1 0,0 0 0,-1 1 0,1 0 0,0 0 0,-1 0 0,1 0 0,0 0 0,-3 1 0,-20 0 0,10 0 0,0 0 0,0-1 0,-1 0 0,-16-3 0,31 3 0,1 0 0,-1 0 0,0 0 0,0-1 0,0 1 0,1 0 0,-1 0 0,0 0 0,0 0 0,1-1 0,-1 1 0,0 0 0,0-1 0,1 1 0,-1-1 0,0 1 0,1 0 0,-1-1 0,1 0 0,-1 1 0,1-1 0,-1 1 0,1-1 0,-1 0 0,1 1 0,-1-1 0,1 0 0,0 1 0,-1-1 0,1 0 0,0 0 0,0 1 0,-1-1 0,1 0 0,0 0 0,0 0 0,0 1 0,0-1 0,0 0 0,0 0 0,0 0 0,1 1 0,-1-1 0,0 0 0,0 0 0,0 1 0,1-1 0,-1 0 0,0 1 0,1-1 0,0 0 0,3-5 0,0 1 0,0 1 0,1-1 0,-1 1 0,11-8 0,34-22 0,2 2 0,73-34 0,121-44 0,-166 77 0,-28 10 0,-40 14 0,-14 3 0,-23 3 0,24 3 0,-65 0 0,45 2 0,-1-2 0,-36-4 0,42-3 0,17 7 0,0 0 0,-1 0 0,1-1 0,0 1 0,0 0 0,0 0 0,0-1 0,-1 1 0,1 0 0,0-1 0,0 1 0,0 0 0,0-1 0,0 1 0,0 0 0,0 0 0,0-1 0,0 1 0,0 0 0,0-1 0,0 1 0,0 0 0,0-1 0,0 1 0,0 0 0,0-1 0,0 1 0,0 0 0,1-1 0,1-2 0,0 1 0,0-1 0,1 1 0,-1-1 0,1 1 0,-1 0 0,1 0 0,3-2 0,38-23 0,1 1 0,2 3 0,0 1 0,95-28 0,-109 43 0,-28 10 0,-19 7 0,-59 25 0,-131 43 0,149-59 0,23-8 0,0-1 0,-1-2 0,1-1 0,-59 4 0,-28-1 0,102-10 0,17 0 0,0 0 0,0 0 0,0 0 0,-1 0 0,1 0 0,0 0 0,0-1 0,0 1 0,0 0 0,0 0 0,0 0 0,-1 0 0,1 0 0,0 0 0,0 0 0,0 0 0,0-1 0,0 1 0,0 0 0,0 0 0,0 0 0,0 0 0,0 0 0,0-1 0,0 1 0,0 0 0,0 0 0,0 0 0,0 0 0,0 0 0,0-1 0,0 1 0,0 0 0,0 0 0,0 0 0,0 0 0,0 0 0,0-1 0,0 1 0,0 0 0,0 0 0,0 0 0,0 0 0,0 0 0,0 0 0,0-1 0,1 1 0,24-20 0,14-6 0,1 3 0,52-23 0,-525 201 0,167-61 0,235-84 0,63-21 0,697-208-934,-610 193 747,0 5 0,1 6 0,1 4 0,161 8 0,-257 3 187,0 2 0,1 1 0,-1 1 0,0 1 0,36 13 0,-57-17 16,0 1-1,0-1 1,-1 1-1,1 0 1,-1 0 0,1 0-1,-1 1 1,0-1 0,0 1-1,0 0 1,0 0-1,0 0 1,-1 0 0,1 0-1,2 7 1,-3-6 44,0 1-1,-1 1 1,0-1 0,0 0 0,0 0-1,-1 0 1,0 0 0,0 1 0,0-1-1,-1 0 1,0 6 0,0-8-34,1 1 1,-1 0-1,1-1 0,0 1 1,0-1-1,0 1 0,1-1 1,-1 1-1,1 0 0,0-1 1,0 0-1,0 1 0,1-1 1,-1 0-1,1 1 0,0-1 1,0 0-1,0 0 0,0 0 1,0-1-1,1 1 0,-1-1 1,1 1-1,-1-1 0,5 3 1,4 1 4,0 0 0,0-1 0,1 0 0,0-1 0,0 0 0,19 3 0,37 7-31,97 5 0,77-8 0,-8-1 0,-156 1 0,-77-11 0,1 0 0,-1 0 0,1 0 0,-1 1 0,1-1 0,-1 1 0,1-1 0,-1 1 0,0-1 0,1 1 0,-1 0 0,0 0 0,1 0 0,-1 0 0,0-1 0,0 2 0,0-1 0,0 0 0,1 2 0,-2-2 0,0 0 0,-1 0 0,1 0 0,0 0 0,-1 0 0,1 0 0,-1 0 0,0 0 0,1 0 0,-1 0 0,0 0 0,0 0 0,0-1 0,1 1 0,-1 0 0,0 0 0,0-1 0,0 1 0,0-1 0,0 1 0,0-1 0,0 1 0,0-1 0,-2 1 0,-33 14 0,0-2 0,-1-2 0,-66 13 0,42-11 0,-230 52 0,273-62 0,20-5 0,35-10 0,-28 10 0,660-197 0,-622 186 0,-41 12 0,-28 9 0,-358 105-231,-237 80-257,576-175 488,89-28 0,581-177 0,-547 155 0,-74 25 15,-23 7 90,-313 46 465,260-34-541,-171 37-29,228-45 0,23-6 0,44-10 0,-21 4-3,902-212-694,-846 192 697,-76 19 0,-15 8 0,1 1 0,-1 0 0,0 0 0,0 0 0,0 0 0,0-1 0,0 1 0,0 0 0,0 0 0,0 0 0,0 0 0,0-1 0,0 1 0,0 0 0,0 0 0,0 0 0,0-1 0,0 1 0,0 0 0,0 0 0,0 0 0,0-1 0,0 1 0,0 0 0,0 0 0,0 0 0,0 0 0,0-1 0,0 1 0,-1 0 0,1 0 0,0 0 0,0 0 0,0 0 0,0-1 0,0 1 0,-1 0 0,1 0 0,0 0 0,0 0 0,0 0 0,0 0 0,-1 0 0,1 0 0,0-1 0,-5-1 0,0 1 0,0-1 0,0 1 0,0 0 0,-1 0 0,1 0 0,0 1 0,-6 0 0,-55 2 0,42-1 0,-163 13 117,151-14 262,41-4-233,22-6-88,376-104-58,-237 69 0,-77 22 0,-80 21 0,-11 4 0,-44 14 0,-161 48 0,-155 54 0,314-96 0,2 1 0,0 2 0,-43 33 0,64-42 0,25-15 0,-19 12 0,22-11 0,13-6 0,172-68 0,-177 65 0,-19 7 0,-33 10 0,-238 73 0,-294 83 0,242-70 0,320-95 0,9-4 0,16-14 0,36-22 0,-44 35 0,1-1 0,-2 1 0,0 0 0,0 0 0,0 0 0,0-1 0,7-9 0,-12 14 0,1 0 0,-1 0 0,0 0 0,0 0 0,0 0 0,0 0 0,1-1 0,-1 1 0,0 0 0,0 0 0,0 0 0,0-1 0,0 1 0,0 0 0,1 0 0,-1 0 0,0-1 0,0 1 0,0 0 0,0 0 0,0 0 0,0-1 0,0 1 0,0 0 0,0 0 0,0 0 0,0-1 0,0 1 0,0 0 0,0 0 0,0-1 0,0 1 0,0 0 0,-1 0 0,1 0 0,0-1 0,0 1 0,0 0 0,0 0 0,0 0 0,0 0 0,-1-1 0,1 1 0,0 0 0,-13 2 0,-18 12 0,-101 56 0,-69 35 0,7-19 0,-4-9 0,-3-8 0,-229 46 0,361-104 0,50-13 0,19 1 0,0 1 0,0 0 0,0 0 0,0-1 0,0 1 0,-1 0 0,1-1 0,0 1 0,0 0 0,1-1 0,-1 1 0,0 0 0,0-1 0,0 1 0,0 0 0,0 0 0,0-1 0,0 1 0,0 0 0,1 0 0,-1-1 0,0 1 0,0 0 0,0 0 0,0-1 0,1 1 0,-1 0 0,0 0 0,0-1 0,1 1 0,-1 0 0,0 0 0,1 0 0,37-23 0,55-17-8,2 4 0,100-23 1,-98 31-134,3-2-106,347-96-988,-394 116 1235,-59 14 0,0-1 0,-1 0 0,1-1 0,0 0 0,-14 4 0,-139 40 0,-95 20-164,-307 70-1125,-390 101 1091,830-202 937,108-29-438,29-8-123,56-11-72,128-33-106,94-27-164,153-45-901,825-208 276,-1116 289 1571,-107 25-174,-74 19-419,-10 3-191,-127 36 2,-87 26-164,118-35-210,-941 286-677,896-262 1215,161-56 41,1 1 0,-1 1 0,-21 13-1,36-20-195,0 0-1,-1 1 1,1-1-1,0 0 0,0 0 1,0 0-1,-1 0 0,1 0 1,0 0-1,0 0 0,0 0 1,0 0-1,-1 0 0,1 1 1,0-1-1,0 0 0,0 0 1,0 0-1,0 0 0,-1 0 1,1 1-1,0-1 0,0 0 1,0 0-1,0 0 1,0 1-1,0-1 0,0 0 1,0 0-1,0 0 0,0 1 1,0-1-1,0 0 0,0 0 1,0 0-1,0 1 0,0-1 1,0 0-1,0 0 0,0 0 1,0 0-1,0 1 0,0-1 1,0 0-1,0 0 1,0 0-1,0 1 0,1-1 1,-1 0-1,0 0 0,0 0 1,0 0-1,0 0 0,0 1 1,1-1-1,-1 0 0,24 1 375,99-21-62,88-23-282,1222-334-1662,-1277 323 1786,-96 31 355,-54 17-145,-35 11 107,-640 171-851,542-141-131,-283 89-360,297-81 1609,83-25-419,29-18-322,1 0 0,0 0 0,-1 0-1,1 1 1,0-1 0,-1 0 0,1 0 0,0 0 0,0 1 0,-1-1-1,1 0 1,0 1 0,0-1 0,-1 0 0,1 1 0,0-1 0,0 0-1,0 1 1,0-1 0,-1 0 0,1 1 0,0-1 0,0 0-1,0 1 1,0-1 0,0 1 0,0-1 0,0 0 0,0 1 0,0-1-1,0 0 1,0 1 0,0-1 0,1 1 0,2 1 4,1-1 1,-1 0-1,1 0 1,0 0-1,0 0 0,-1-1 1,1 0-1,0 1 1,0-1-1,-1 0 1,1-1-1,5 0 0,304-45-10,-269 38 0,1115-254-367,-1124 252 936,-30 8-383,-7 2-54,-53 14 32,-963 292-1028,980-293 855,-1-1 235,1 2 0,1 2 1,-51 28-1,65-24 88,23-20-307,-1 1 1,1-1-1,-1 1 1,1 0-1,0-1 1,-1 1-1,1 0 1,0 0-1,0-1 1,-1 1-1,1 0 1,0 0-1,0-1 1,0 1-1,0 0 1,0 0-1,0-1 1,0 1-1,0 0 1,0 0-1,1 0 1,0 1-4,1 0-1,0 0 1,0 0-1,0-1 1,0 1 0,0-1-1,0 1 1,0-1-1,0 0 1,0 0 0,1 0-1,-1 0 1,0 0-1,1 0 1,-1-1 0,1 1-1,-1-1 1,5 1-1,22 2-3,0 0 0,40-3 0,147-13 0,87-21-163,99-29-787,516-148 0,-754 158 1510,-122 34-420,-36 14-113,-8 2-19,-12 3-17,1 0 1,-1 1-1,-20 3 0,-168 31 9,-1051 241-2004,1082-221 2160,166-53-98,0 1 0,-1-1 0,1 1 0,0 0 0,-6 6 0,10-9-48,1 0 0,0 0-1,-1 1 1,1-1 0,0 0 0,-1 0 0,1 1-1,0-1 1,0 0 0,-1 1 0,1-1 0,0 0-1,0 1 1,0-1 0,-1 0 0,1 1 0,0-1 0,0 1-1,0-1 1,0 0 0,0 1 0,0-1 0,0 1-1,0-1 1,0 0 0,0 1 0,0-1 0,0 1-1,0-1 1,0 0 0,0 1 0,0-1 0,0 1 0,0-1-1,1 0 1,-1 1 0,0-1 0,0 0 0,1 1-1,-1-1 1,0 0 0,0 1 0,1-1 0,-1 0-1,0 0 1,1 1 0,0-1 0,3 2 42,0 0 1,0-1 0,0 1-1,0-1 1,0 0-1,1-1 1,-1 1-1,5 0 1,79-1 308,224-31-139,118-32-371,357-64-1290,-14-27-848,-659 123 1800,-108 28 566,-8 1 77,-30 5 259,-130 23 219,-106 20-517,240-41-121,-839 162-1260,798-149 1587,55-13-105,14-2 21,25-3 72,1 0 0,31-6 0,235-28 672,138-21-328,1174-152-3618,-1471 188 3729,-621 86-109,375-52-687,-1567 237-2549,1444-208 3237,183-31-167,45-10-245,12-2 0,143-14 719,195-27-216,-98 10-538,1310-182-2133,-1539 209 2963,-40 7-641,-78 14-19,-180 27-136,-69 10-329,-838 152-2242,1150-198 2673,-74 25-1,104-27-100,11-2-1,5-3-176,-1-1 1,1 0-1,-1 0 1,1 0-1,-1-1 1,7 0-1,249-11 726,197-27-802,-34-2-586,1141-93-2237,-1360 124 2509,-168 12 297,-35 1 67,-10 1 51,-32 6 315,-61 11 1,-211 30 501,-134 15-542,-921 159-2734,1147-173 3020,217-52-600,-1 0-1,0 1 1,0-1-1,1 1 1,-1 0 0,0 0-1,1 0 1,-6 5-1,9-7-47,0 0-1,0 0 1,0 0 0,0 1-1,-1-1 1,1 0 0,0 0-1,0 0 1,0 1-1,0-1 1,0 0 0,0 0-1,0 0 1,0 1-1,0-1 1,0 0 0,0 0-1,0 1 1,0-1-1,0 0 1,0 0 0,0 1-1,0-1 1,0 0 0,0 0-1,0 0 1,0 1-1,0-1 1,1 0 0,-1 0-1,0 0 1,0 1-1,0-1 1,0 0 0,0 0-1,1 0 1,14 7 236,33-2 25,0-2 0,55-3 0,289-15-108,1155-116-2126,-1194 93 1110,-164 12 548,-160 16 296,-30 6 57,-11 1 49,-36-2 316,-48 2-1,-194 3 569,-826 18-1404,981-21 1013,131-1-339,18-1 24,78-11 311,247-29 354,187-11-463,71 1-1175,-49 11-282,-134 13 0,-189 17 88,-196 16 601,-60 6 123,-221 25 96,-252 17-89,-177 14-655,182-17 198,-1078 95 244,1116-113 233,151-28-430,276-3 579,0-1 0,0-1 0,-41-12 0,69 14 42,0 0 0,0 0 0,1 0 0,-1-1-1,1 0 1,0 0 0,0 0 0,-5-5 0,8 7-9,1 0 1,-1-1-1,1 1 0,0-1 1,0 0-1,-1 1 0,1-1 0,0 0 1,1 0-1,-1 0 0,0 0 1,0 0-1,1 0 0,-1 0 0,1 0 1,0-3-1,0-2 86,2 1 0,-1-1 0,1 1 0,0-1 0,0 1 0,1-1 0,-1 1 0,2 0 0,-1 0-1,5-6 1,7-13 170,-13 22-249,-1-1 0,1 1 0,0 0 0,-1-1 0,0 0 0,0 1 0,0-1 0,0 1 0,0-1 0,-1 0 0,0 0 0,1 0 0,-2 1 0,1-1 0,0 0 0,-1 0 0,1 1 0,-2-5 0,-1 3 15,0 0 0,0 0-1,0 0 1,-1 1 0,0-1 0,1 1-1,-2 0 1,1 0 0,0 0 0,-1 1-1,0-1 1,0 1 0,-9-4-1,-20-10 187,-1 2 0,-1 2 0,-67-17-1,-315-52 411,-245-10-1194,-216-1 26,-860-52-1028,519 46 249,556 35 308,554 52 492,-112-27-1,197 29 246,25 10 241,0 0 0,-1 0 0,1-1 0,0 1 0,0 0 0,0 0-1,-1 0 1,1 0 0,0-1 0,0 1 0,0 0 0,0 0 0,-1 0 0,1 0-1,0-1 1,0 1 0,0 0 0,0 0 0,0-1 0,0 1 0,0 0 0,0 0 0,0-1-1,0 1 1,0 0 0,0 0 0,0-1 0,0 1 0,0 0 0,0 0 0,0 0-1,0-1 1,0 1 0,0 0 0,0 0 0,0-1 0,0 1 0,0 0 0,0 0-1,0 0 1,1-1 0,-1 1 0,0 0 0,0 0 0,0 0 0,0-1 0,1 1 0,6-3-57,0 0 1,0 0-1,1 1 1,-1 0-1,1 0 1,0 1-1,9-1 1,406-34-922,389-12 0,345-22 0,3836-257-94,-4275 277 1178,-266 21 301,-223 22-301,-222 7-91,1 0 0,-1 0 0,1 1 0,13 4 0,-21-5-6,0 0-1,1 0 1,-1 0-1,0 0 1,0 0 0,1 0-1,-1 0 1,0 1-1,0-1 1,1 0-1,-1 0 1,0 0-1,0 0 1,1 0 0,-1 1-1,0-1 1,0 0-1,0 0 1,1 0-1,-1 1 1,0-1 0,0 0-1,0 0 1,0 0-1,0 1 1,1-1-1,-1 0 1,0 0 0,0 1-1,0-1 1,0 0-1,0 1 1,0-1-1,0 0 1,0 0 0,0 1-1,0-1 1,0 0-1,0 0 1,0 1-1,0-1 1,0 0 0,-1 0-1,1 1 1,0-1-1,0 0 1,0 0-1,0 1 1,0-1 0,0 0-1,-1 0 1,1 1-1,0-1 1,0 0-1,0 0 1,-1 0-1,1 0 1,0 1 0,0-1-1,-1 0 1,-9 6 172,-1 0-1,0-1 1,-21 7 0,30-12-164,-446 148 1992,-277 106 992,619-203-1030,-143 91 0,240-136-1658,0-1 0,-1 0 0,0-1 0,0 0 1,0 0-1,0-1 0,-18 2 0,6-2 350,0-2 0,-35-3 0,-755-7-658,517 11 0,114-4 0,-192 5 0,335 0 0,8-1 0,23-2 0,9-1 0,216-54 0,359-45-578,8 29 0,-531 65 578,-29 1 0,0 2 0,1 1 0,-1 1 0,42 4 0,-67-3 0,0 0 0,0 0 0,0 0 0,1 0 0,-1 0 0,0 0 0,0 0 0,0 0 0,1 0 0,-1 0 0,0 0 0,0 0 0,0 0 0,0 0 0,1 0 0,-1 0 0,0 0 0,0 0 0,0 0 0,1 0 0,-1 0 0,0 1 0,0-1 0,0 0 0,0 0 0,0 0 0,1 0 0,-1 0 0,0 0 0,0 1 0,0-1 0,0 0 0,0 0 0,0 0 0,0 0 0,1 1 0,-1-1 0,0 0 0,0 0 0,0 0 0,0 0 0,0 1 0,0-1 0,0 0 0,0 0 0,0 0 0,0 1 0,0-1 0,0 0 0,0 0 0,-16 9 0,-47 12 0,-128 25 0,188-45 0,-547 83-297,-14-32-184,229-23 360,-381 16 1174,642-45-1039,74 0-14,0 0 0,0 0 0,0 0 0,-1 0 0,1 0 0,0 0 0,0 0 0,0 0 0,0 0 0,-1 0 0,1 0 0,0 0 0,0 0 0,0 0 0,-1 0 0,1 0 0,0 0 0,0 0 0,0 0 0,0 0 0,-1 0 0,1 0 0,0 0 0,0-1 0,0 1 0,0 0 0,-1 0 0,1 0 0,0 0 0,0 0 0,0 0 0,0-1 0,0 1 0,0 0 0,0 0 0,-1 0 0,1 0 0,0-1 0,0 1 0,0 0 0,0 0 0,0 0 0,0 0 0,0-1 0,0 1 0,0 0 0,0 0 0,0 0 0,0-1 0,0 1 0,0 0 0,17-9 0,44-10 0,111-19 0,-91 22 0,1278-211-1064,-1341 225 1066,-1 0 0,27 1 0,-44 1-2,1 0 0,-1 0 0,0 0 0,0 0 0,0 0 0,0 0 0,0 0 0,0 0 0,1 0 0,-1 0 0,0 0 0,0 0 0,0 0 0,0 0 0,0 0 0,1 0 0,-1 0 0,0 0 0,0 0 0,0 0 0,0 0 0,0 0 0,0 0 0,1 0 0,-1 0 0,0 0 0,0 0 0,0 0 0,0 1 0,0-1 0,0 0 0,0 0 0,0 0 0,1 0 0,-1 0 0,0 0 0,0 0 0,0 1 0,0-1 0,0 0 0,0 0 0,0 0 0,0 0 0,0 0 0,0 0 0,0 1 0,0-1 0,0 0 0,0 0 0,0 0 0,0 0 0,0 0 0,0 1 0,0-1 0,0 0 0,0 0 0,0 0 0,0 0 0,0 0 0,0 0 0,0 1 0,0-1 0,0 0 0,-1 0 0,1 0 0,0 0 0,-18 10 0,-171 51 0,123-42 0,-830 237-683,504-146 673,307-86 826,75-23-390,19-6-122,35-13-63,502-156-721,-333 110 202,-61 18 273,276-89 766,-861 309-253,36-13-62,335-141-446,61-20 0,0 0 0,0 1 0,0-1 0,0 0 0,0 0 0,0 1 0,0-1 0,0 0 0,0 0 0,0 0 0,0 0 0,0 0 0,0 0 0,0 0 0,0-1 0,1 1 0,-1 0 0,0 0 0,0-1 0,0 1 0,0-1 0,0 1 0,0-1 0,0 1 0,1-1 0,-2 0 0,2-1 0,0 1 0,0 0 0,1-1 0,-1 1 0,0 0 0,1 0 0,-1-1 0,1 1 0,-1 0 0,1 0 0,0 0 0,-1 0 0,1 0 0,0 0 0,0 0 0,0 0 0,0 0 0,0 0 0,0 0 0,1 0 0,25-21 0,0 1 0,2 2 0,0 0 0,59-25 0,-36 18 0,-22 11 0,10-6 0,57-36 0,-82 41 0,-15 16 0,0-1 0,0 1 0,0 0 0,0 0 0,0-1 0,0 1 0,0 0 0,0 0 0,0 0 0,0-1 0,0 1 0,-1 0 0,1 0 0,0-1 0,0 1 0,0 0 0,0 0 0,0 0 0,-1-1 0,1 1 0,0 0 0,0 0 0,0 0 0,-1 0 0,1 0 0,0-1 0,0 1 0,-1 0 0,1 0 0,0 0 0,0 0 0,0 0 0,-1 0 0,1 0 0,0 0 0,0 0 0,-1 0 0,1 0 0,0 0 0,-1 0 0,-41 3 0,42-3 0,-296 70 0,191-40 0,-7-1 0,-327 101 0,434-131 0,7-7 0,12-19 0,-2 4 0,-10 17 0,-1 0 0,0 0 0,-1 0 0,1 0 0,-1 0 0,0 0 0,-1 0 0,1 0 0,-1 1 0,-1-1 0,1 0 0,-1 0 0,0 1 0,0-1 0,0 0 0,-6-7 0,2 2 0,-1 0 0,0 0 0,-1 1 0,0 1 0,-1-1 0,-17-14 0,-232-156 0,196 140 0,16 10 0,-61-29 0,85 49 0,1 1 0,-2 1 0,1 1 0,-1 1 0,-37-5 0,-62 4 0,-188 11 0,234-1 0,-871 71 0,465-29 0,-364 82 0,649-82 0,-145 29 0,306-69 0,-61 0 0,67-5 0,1 1 0,-1 2 0,-40 9 0,-611 121 0,482-115 0,-15 2 0,-177 9 0,-3-29 0,195-1 0,-67 2 0,-300-5 0,232-22 0,2 1 0,-146 24 0,-305-21 0,672 9 0,-141-35 0,186 30 0,0-3 0,1-2 0,-82-43 0,146 65 0,-30-20 0,30 21 0,0-1 0,1 0 0,-1 0 0,0 0 0,1 0 0,-1 0 0,0 0 0,1 0 0,0 0 0,-1 0 0,1 0 0,-1 0 0,1 0 0,0 0 0,0 0 0,0 0 0,0 0 0,0 0 0,0 0 0,0-1 0,0 1 0,0 0 0,0 0 0,0 0 0,1 0 0,-1 0 0,1 0 0,-1 0 0,0 0 0,2-2 0,1-1 0,1 0 0,-1 0 0,1 0 0,0 0 0,0 0 0,0 1 0,1 0 0,-1 0 0,1 0 0,0 0 0,9-3 0,68-21 0,-75 24 0,90-21 0,179-22 0,106 20 0,-172 27 0,-10 1 0,-184-4 0,-11-3 0,-7 3 0,1 0 0,-1 1 0,1-1 0,-1 0 0,0 1 0,0 0 0,0-1 0,0 1 0,0 0 0,0 0 0,-3-1 0,-225-95 0,124 57 0,30 10 0,-167-70 0,192 76 0,1-3 0,-75-52 0,117 73 0,0 0 0,0 0 0,1 0 0,0-1 0,0 0 0,0-1 0,1 0 0,0 0 0,1 0 0,-7-13 0,12 21 0,0 0 0,0 0 0,0-1 0,-1 1 0,1 0 0,0 0 0,0-1 0,0 1 0,0 0 0,0 0 0,0-1 0,0 1 0,0 0 0,-1-1 0,1 1 0,0 0 0,0 0 0,0-1 0,0 1 0,1 0 0,-1-1 0,0 1 0,0 0 0,0 0 0,0-1 0,0 1 0,0 0 0,0-1 0,0 1 0,1 0 0,-1 0 0,0-1 0,0 1 0,0 0 0,1 0 0,-1 0 0,0-1 0,0 1 0,0 0 0,1 0 0,-1 0 0,0 0 0,0-1 0,1 1 0,-1 0 0,0 0 0,1 0 0,-1 0 0,0 0 0,0 0 0,1 0 0,-1 0 0,0 0 0,1 0 0,-1 0 0,0 0 0,1 0 0,-1 0 0,0 0 0,23 6 0,16 12 0,0 1 0,54 36 0,16 9 0,-106-63 0,-1 0 0,0 0 0,1 0 0,-1 0 0,0 0 0,1 0 0,-1-1 0,1 1 0,0-1 0,-1 0 0,1 1 0,4-2 0,-7 1 0,1 0 0,-1 0 0,1 0 0,-1 0 0,0-1 0,1 1 0,-1 0 0,0 0 0,1 0 0,-1-1 0,0 1 0,1 0 0,-1-1 0,0 1 0,1 0 0,-1-1 0,0 1 0,0 0 0,1-1 0,-1 1 0,0-1 0,0 1 0,0-1 0,0 1 0,0 0 0,1-2 0,-6-19 0,-4 6 0,0 0 0,-1 0 0,-1 1 0,-22-23 0,20 23 0,1 0 0,1 0 0,-15-24 0,25 38 0,1-1 0,-1-1 0,0 1 0,0 0 0,1 0 0,-1 0 0,1 0 0,-1 0 0,1-1 0,-1 1 0,1 0 0,0 0 0,0-1 0,0 1 0,-1 0 0,1 0 0,0-1 0,1 1 0,-1 0 0,0-1 0,0 1 0,0 0 0,1 0 0,-1 0 0,1-1 0,-1 1 0,1 0 0,-1 0 0,1 0 0,0 0 0,-1 0 0,1 0 0,0 0 0,0 0 0,0 0 0,0 0 0,2-1 0,2 0 0,1-1 0,0 2 0,0-1 0,0 0 0,0 1 0,0 0 0,0 1 0,9 0 0,31-1 0,86 12 0,58 21 0,743 176-1199,-822-174 1199,-86-20 0,-25-14 0,0 0 0,0 0 0,0 1 0,0-1 0,0 0 0,0 0 0,0 1 0,0-1 0,0 0 0,0 0 0,0 0 0,0 1 0,0-1 0,0 0 0,0 0 0,0 1 0,0-1 0,0 0 0,-1 0 0,1 0 0,0 1 0,0-1 0,0 0 0,0 0 0,0 0 0,-1 0 0,1 1 0,0-1 0,0 0 0,0 0 0,-1 0 0,1 0 0,0 0 0,0 0 0,0 0 0,-1 0 0,1 1 0,0-1 0,0 0 0,-1 0 0,1 0 0,0 0 0,0 0 0,0 0 0,-1 0 0,1 0 0,0 0 0,-1-1 0,-52 3 0,-392-18 0,-206-2 0,518 21 0,127-2 0,-1 0 0,1-1 0,0 0 0,-1-1 0,1 1 0,-9-3 0,24 0 0,-1 0 0,0 1 0,1 0 0,17-2 0,149-19 0,100-2-141,42 9-95,1 13 0,602 75 1,-776-45 235,-139-26 0,0 0 0,0 0 0,-1 1 0,1-1 0,0 1 0,-1 0 0,1 0 0,-1 1 0,8 4 0,-12-6 0,0-1 0,0 0 0,0 1 0,0-1 0,0 0 0,0 1 0,1-1 0,-1 0 0,0 1 0,0-1 0,0 0 0,0 1 0,0-1 0,-1 0 0,1 1 0,0-1 0,0 0 0,0 1 0,0-1 0,0 0 0,0 1 0,-1-1 0,1 0 0,0 0 0,0 1 0,0-1 0,-1 0 0,1 1 0,0-1 0,0 0 0,-1 0 0,1 0 0,0 1 0,0-1 0,-1 0 0,1 0 0,0 0 0,-1 0 0,1 0 0,-1 1 0,-34 10 0,-48 2 0,-131 2 0,194-14 0,-661 12 0,797-32 983,163-14-150,158-21-779,372-53-1309,826-92-2228,-1429 186 2507,-198 12 870,0 0 0,1 1 0,-1 0 1,0 1-1,1 0 0,12 3 0,-21-4 102,0 1 0,0-1 0,0 0 0,0 1 0,0-1 0,0 0 0,0 0 0,0 1 0,0-1 0,0 0 0,0 1 0,0-1 0,0 0 0,0 0 0,0 1 0,0-1 0,0 0 0,0 1 0,-1-1 0,1 0 0,0 0 0,0 1-1,0-1 1,0 0 0,0 0 0,-1 1 0,1-1 0,0 0 0,0 0 0,-1 0 0,1 0 0,0 1 0,0-1 0,-1 0 0,1 0 0,0 0 0,0 0 0,-1 0 0,1 0 0,0 1 0,-1-1 0,1 0 0,0 0 0,0 0 0,-1 0 0,-38 15-20,-316 88 26,164-50-64,158-44 27,-420 126-66,385-111 920,68-24-808,0 0 0,-1 0 0,1 0 0,0 0 1,0 0-1,-1 0 0,1 1 0,0-1 0,0 0 0,0 0 1,-1 0-1,1 0 0,0 0 0,0 0 0,0 0 0,-1 0 1,1 0-1,0 1 0,0-1 0,0 0 0,0 0 1,0 0-1,-1 0 0,1 1 0,0-1 0,0 0 0,0 0 1,0 0-1,0 1 0,0-1 0,0 0 0,0 0 0,0 0 1,-1 1-1,1-1 0,0 0 0,0 0 0,0 1 0,0-1 1,0 0-1,0 0 0,1 0 0,-1 1 0,18 1 481,59-8 297,90-20 1,-68 9-403,381-62 399,558-82-863,-907 148 399,-106 16-251,-25-3-71,0 0 0,1 0 0,-1 0 1,0 0-1,0 0 0,0 0 0,0 1 0,0-1 0,0 0 1,1 0-1,-1 0 0,0 0 0,0 0 0,0 1 0,0-1 1,0 0-1,0 0 0,0 0 0,0 1 0,0-1 0,0 0 1,0 0-1,0 0 0,0 0 0,0 1 0,0-1 0,0 0 0,0 0 1,0 0-1,0 1 0,0-1 0,0 0 0,0 0 0,0 0 1,0 0-1,0 1 0,0-1 0,0 0 0,-1 0 0,1 0 1,0 0-1,0 0 0,0 1 0,0-1 0,0 0 0,0 0 1,-1 0-1,1 0 0,0 0 0,0 0 0,0 0 0,0 0 1,-1 0-1,1 0 0,0 1 0,0-1 0,0 0 0,-1 0 1,1 0-1,0 0 0,0 0 0,-17 8 0,-1-1 0,-30 9 0,-456 127-414,-75 23-95,448-118 673,100-31 218,31-17-368,0 0 1,-1 0-1,1 0 1,0 0-1,-1 1 1,1-1-1,0 0 1,-1 0-1,1 1 1,0-1-1,-1 0 1,1 0-1,0 1 1,0-1-1,0 0 1,-1 1-1,1-1 1,0 0-1,0 1 1,0-1-1,0 1 1,0-1-1,-1 0 1,1 1-1,0-1 1,0 0 0,0 1-1,0-1 1,0 1-1,0-1 1,0 0-1,1 1 1,1 0 46,1 1-1,-1-1 1,1 0 0,0-1 0,0 1 0,-1 0 0,1-1 0,0 1 0,0-1 0,0 0 0,-1 0-1,6-1 1,116-6 157,-84 2-8,0 3 1,1 1 0,46 5-1,-25 2-108,83-3 0,367-38-728,3-32-240,-455 58 818,587-89-64,-628 95 112,41 0 0,-59 3 0,0 0 0,0 0 0,0 0 0,0 0 0,0 0 0,0 0 0,1 1 0,-1-1 0,0 0 0,0 1 0,0-1 0,0 1 0,0-1 0,0 1 0,0 0 0,0-1 0,-1 1 0,0-1 0,0 0 0,0 1 0,0-1 0,0 0 0,0 1 0,0-1 0,1 0 0,-1 1 0,0-1 0,0 0 0,0 1 0,-1-1 0,1 0 0,0 1 0,0-1 0,0 0 0,0 1 0,0-1 0,0 0 0,0 1 0,0-1 0,-1 0 0,1 1 0,0-1 0,0 0 0,-1 0 0,1 1 0,-24 19 0,-69 37 164,84-47 531,18-7-351,31-8-6,52-13-301,-2-5 0,147-55 0,-207 63-37,-30 15 0,0 0 0,-1 0 0,1 0 0,0 0 0,0 0 0,0 0 0,0 0 0,0 0 0,0 0 0,0 0 0,0 0 0,0 0 0,0-1 0,0 1 0,-1 0 0,1 0 0,0 0 0,0 0 0,0 0 0,0 0 0,0 0 0,0 0 0,0 0 0,0 0 0,0-1 0,0 1 0,0 0 0,0 0 0,0 0 0,0 0 0,0 0 0,0 0 0,0 0 0,0 0 0,0 0 0,0-1 0,0 1 0,0 0 0,0 0 0,0 0 0,0 0 0,0 0 0,0 0 0,-47 13 0,4 2 0,1 3 0,-50 28 0,89-45 0,1 1 0,0-1 0,-1 1 0,1-1 0,0 1 0,0 0 0,0 0 0,0 0 0,-3 4 0,5-6 0,0 0 0,0 0 0,0 1 0,0-1 0,0 0 0,0 1 0,0-1 0,0 0 0,0 1 0,0-1 0,0 0 0,0 0 0,0 1 0,1-1 0,-1 0 0,0 1 0,0-1 0,0 0 0,0 0 0,0 1 0,1-1 0,-1 0 0,0 0 0,0 0 0,0 1 0,1-1 0,-1 0 0,0 0 0,0 0 0,1 1 0,-1-1 0,0 0 0,0 0 0,1 0 0,-1 0 0,0 0 0,1 0 0,-1 0 0,0 0 0,1 0 0,-1 0 0,0 0 0,0 0 0,1 0 0,0 0 0,8 1 0,1-1 0,-1-1 0,1 0 0,-1 0 0,10-3 0,620-185 0,-621 183 0,50-17 0,68-33 0,-123 47 0,-19 7 0,-22 6 0,0 1 0,1 1 0,-29 10 0,-8 3 0,-221 57-91,-421 115-570,10 23 211,630-196 450,206-81 0,-105 48 0,661-287 0,-586 247 164,-106 53-112,-1 0-1,1 0 1,-1 0 0,1 0 0,-1-1-1,0 1 1,0-1 0,-1 0 0,1 0-1,0 0 1,2-4 0,-5 6-45,0 1 1,0 0-1,0-1 1,0 1-1,0 0 1,0-1-1,0 1 0,0-1 1,0 1-1,0 0 1,0-1-1,0 1 1,0 0-1,-1-1 1,1 1-1,0 0 0,0-1 1,0 1-1,-1 0 1,1-1-1,0 1 1,0 0-1,-1-1 1,1 1-1,0 0 1,-1 0-1,1 0 0,0-1 1,-1 1-1,1 0 1,0 0-1,-1 0 1,1 0-1,0-1 1,-2 1-1,-31-3 106,-34 9-101,1 3 1,-71 19-1,108-22-13,-1037 277-764,1029-271 765,35-12 0,5-1 0,20-7 0,569-166-569,-299 93 371,-143 38 321,-89 28 264,-55 14-291,-8 3-20,-29 11-22,-708 211-617,344-114-212,-14 24 827,383-124 195,-42 22-1,55-20-138,13-11-108,0-1 1,0 0-1,0 0 1,0 1-1,1-1 0,-1 0 1,0 0-1,0 1 0,0-1 1,0 0-1,1 0 1,-1 0-1,0 1 0,0-1 1,0 0-1,1 0 1,-1 0-1,0 1 0,0-1 1,1 0-1,-1 0 0,0 0 1,0 0-1,1 0 1,-1 0-1,0 0 0,0 0 1,1 0-1,-1 0 1,0 0-1,0 0 0,1 0 1,-1 0-1,0 0 0,1 0 1,-1 0-1,0 0 1,0 0-1,1 0 0,17-2 0,0-1 0,25-6 0,969-315-888,-886 272 1052,-94 35 341,-32 17-500,0 0 1,0 0-1,0 0 1,0 0-1,-1 0 1,1 0-1,0 1 1,0-1-1,0 0 1,0 0-1,0 0 1,-1 0-1,1 0 0,0 0 1,0-1-1,0 1 1,0 0-1,0 0 1,-1 0-1,1 0 1,0 0-1,0 0 1,0 0-1,0 0 1,0 0-1,0 0 1,-1 0-1,1 0 1,0-1-1,0 1 1,0 0-1,0 0 1,0 0-1,0 0 0,0 0 1,0 0-1,0 0 1,-1-1-1,1 1 1,0 0-1,0 0 1,0 0-1,0 0 1,0 0-1,0-1 1,0 1-1,0 0 1,0 0-1,0 0 1,0 0-1,0-1 1,0 1-1,0 0 1,0 0-1,1 0 1,-1 0-1,0 0 0,0 0 1,0-1-1,0 1 1,0 0-1,0 0 1,-64 9 309,-104 25-246,-438 103-743,5 37-1,569-163 667,-56 20-18,80-28 52,-1 1 0,1 1 0,0-1 1,0 1-1,1 1 0,-12 9 0,19-15-15,-1 0 0,1 1 0,-1-1 0,1 0 0,-1 1 0,1-1 0,-1 0 0,1 1 0,0-1 0,-1 1 0,1-1 0,0 1 0,-1-1 0,1 1 0,0-1 0,0 1 0,-1-1 0,1 1 0,0 0 0,0-1 0,0 1 0,0-1 0,-1 1 0,1-1 0,0 1 0,0 0 0,0-1 0,1 1 0,-1-1 0,0 1 0,0 0 0,0-1 0,0 1 0,0-1 0,1 1 0,-1-1 0,0 1 0,1-1 0,-1 1 0,0-1-1,1 1 1,-1-1 0,0 1 0,1-1 0,-1 1 0,1-1 0,-1 0 0,1 1 0,-1-1 0,1 0 0,-1 0 0,1 1 0,0-1 0,6 2 8,1 0-1,0 0 1,-1-1 0,1-1-1,0 1 1,0-1-1,11-1 1,57-5-36,98-20 1,74-29 108,-187 40-16,141-35 464,-72 14-405,-619 148-135,13 14-164,-1021 380-2621,1169-367 1919,279-116 750,1 2-1,-47 32 1,89-53 111,1-1-1,0 2 1,0-1 0,0 0 0,1 1 0,0 0 0,-7 9 0,11-13 4,-1 0 1,1 0 0,-1 0 0,1-1-1,-1 1 1,1 0 0,0 0-1,-1 0 1,1 0 0,0 0 0,0 1-1,0-1 1,0 0 0,0 0 0,0 0-1,0 0 1,0 0 0,0 0-1,1 0 1,-1 0 0,0 0 0,1 0-1,-1 0 1,1 0 0,-1-1 0,1 1-1,-1 0 1,1 0 0,0 1-1,2 0 2,0 0-1,-1 0 1,1 0-1,0-1 1,0 1-1,0-1 0,0 1 1,1-1-1,-1 0 1,5 1-1,55 6-2,177-13 2,742-120-1851,-753 77 1489,-156 25 319,-69 21 42,-1 1 1,1-1-1,-1 1 1,1-1-1,-1 0 0,0-1 1,0 1-1,0 0 0,4-5 1,-6 6 0,-1 1 0,0-1 0,1 0 0,-1 1 0,0-1 0,1 0 0,-1 1 0,0-1 0,0 0 0,0 1 0,0-1 0,0 0 0,0 1 0,0-1 0,0 0 0,0 1 0,0-1 0,0 0 0,0 0 0,0 1 0,-1-1 0,1 0 0,0 1 0,0-1 0,-1 1 0,1-1 0,0 0 0,-1 1 0,1-1 0,-1 1 0,1-1 0,-1 1 0,1-1 0,-1 1 0,1-1 0,-1 1 0,-1-1 0,-4-3 0,0 1 0,0 0 0,-1 0 0,0 0 0,1 1 0,-11-3 0,-52-9 0,-135-10 0,-274 10-110,-158 28-331,-1229 112 331,1507-83 105,335-40 2,-1 1-1,1 1 1,-1 1 0,2 1-1,-28 13 1,49-20 3,1 0 0,-1 0 0,1 0-1,-1 1 1,1-1 0,-1 0 0,0 0 0,1 1 0,-1-1 0,1 1 0,-1-1 0,1 0-1,0 1 1,-1-1 0,1 1 0,-1-1 0,1 1 0,0-1 0,-1 1 0,1-1 0,0 1 0,0 0-1,-1-1 1,1 1 0,0-1 0,0 1 0,0 0 0,0-1 0,0 1 0,0 0 0,0-1-1,0 1 1,0-1 0,0 1 0,0 0 0,0-1 0,0 1 0,0 0 0,1-1 0,-1 1-1,3 2 1,-1-1 0,1 0 0,0-1 0,0 1 0,0 0 0,0-1 0,0 0 0,0 0 0,0 1 0,0-2 0,5 2 0,43 7 0,1-1 0,66-1 0,261-4-164,907-59-933,-1263 55 1097,52-4 0,-60 5 0,-13 0 0,-5 0 0,-457 43 31,136-16-225,-530 47-503,-128 10 204,62-9-367,196-17-54,272-20 374,358-29 473,51-6 26,64-5 26,135-14-15,287-34 18,668-80 373,-14-27 246,-1012 141-259,-72 12-120,-21 3 15,-245 20 740,-321 35-327,-2074 217-2590,2423-252 1518,216-21 507,21-4 75,83-12 292,382-50 525,330-29-327,2851-379-3887,-3264 415 3339,-315 48-61,-69 11-54,-20 3-20,-199 25-165,-187 26 144,56-10 336,-535 77 1252,700-85-1112,161-28-262,14-6-162,0 0-1,0 1 0,0-1 1,0 0-1,0 0 1,0 0-1,0 0 1,0 0-1,0 0 1,0 0-1,-1 0 1,1 0-1,0 1 1,0-1-1,0 0 1,0 0-1,0 0 1,0 0-1,0 0 0,0 0 1,0 0-1,0 0 1,0 1-1,0-1 1,0 0-1,0 0 1,0 0-1,0 0 1,0 0-1,0 0 1,0 0-1,0 1 1,0-1-1,1 0 0,-1 0 1,0 0-1,0 0 1,0 0-1,0 0 1,0 0-1,0 0 1,0 0-1,0 1 1,0-1-1,0 0 1,0 0-1,1 0 1,-1 0-1,0 0 0,0 0 1,0 0-1,0 0 1,0 0-1,0 0 1,0 0-1,0 0 1,1 0-1,-1 0 1,8 2 91,-1-1-1,1 0 1,0-1 0,13 0 0,298-25 888,261-57-328,194-38-1234,56-11-98,-94 12-230,-186 25 20,-261 40 453,-266 47 395,-20 5 27,-4 1 4,-57 6-1,-297 57 9,-259 65-164,-8 4-484,-888 189-1157,1071-220 2462,389-89-192,-93 35 1,136-39-270,17-3-25,5-4-89,0 0-1,24-4 1,281-58 30,1146-338-44,-1134 293 42,-302 97 1,0-1-1,-1-2 1,46-27-1,-74 40-105,0-1-1,0 1 1,0-1 0,0 1-1,0-1 1,0 0 0,0 0 0,-1 1-1,1-1 1,0 0 0,0 0-1,-1 0 1,1 0 0,-1 0-1,1 0 1,-1 0 0,1 0-1,-1 0 1,1 0 0,-1 0-1,0 0 1,0 0 0,0 0 0,1-3-1,-2 3 4,0 0 0,0 0 0,0 0 0,0 0 0,0 0-1,0 0 1,0 0 0,0 0 0,-1 0 0,1 0 0,0 1 0,-1-1-1,1 0 1,0 1 0,-1-1 0,1 1 0,0 0 0,-1-1 0,-2 1-1,-26-4 198,1 2 0,-2 1 0,-35 3 0,-158 14 1269,-287 58 1,377-40-492,108-21-492,26-13-483,0 0-1,-1 0 1,1 0 0,0 0-1,0 0 1,0 0 0,0 0 0,0 1-1,-1-1 1,1 0 0,0 0-1,0 0 1,0 0 0,0 0-1,0 1 1,0-1 0,0 0-1,0 0 1,0 0 0,-1 0-1,1 1 1,0-1 0,0 0-1,0 0 1,0 0 0,0 1-1,0-1 1,0 0 0,0 0-1,0 0 1,0 0 0,0 1 0,0-1-1,1 0 1,-1 0 0,0 0-1,0 0 1,0 1 0,0-1-1,0 0 1,0 0 0,0 0-1,0 0 1,0 1 0,1-1-1,-1 0 1,0 0 0,0 0-1,0 0 1,0 0 0,1 0-1,-1 0 1,0 0 0,0 1-1,0-1 1,0 0 0,1 0 0,-1 0-1,0 0 1,0 0 0,0 0-1,0 0 1,1 0 0,11 1 155,0 0 1,0-1 0,0 0 0,1-1 0,12-3 0,129-21 1230,266-81 1,-289 59-1213,-127 46-182,-1-1 1,1 1-1,-1-1 1,1 0-1,-1 0 1,0-1-1,0 1 1,4-4-1,-7 6 0,0 0 0,0 0 0,0-1 0,0 1 0,0 0 0,0-1 0,0 1 0,0 0 0,0-1 0,0 1 0,0 0 0,0 0 0,0-1 0,0 1 0,0 0 0,0-1 0,0 1 0,0 0 0,0-1 0,-1 1 0,1 0 0,0 0 0,0-1 0,0 1 0,0 0 0,-1 0 0,1-1 0,0 1 0,0 0 0,-1 0 0,1 0 0,0-1 1,0 1-1,-1 0 0,1 0 0,0 0 0,0 0 0,-1 0 0,1 0 0,0 0 0,-1-1 0,1 1 0,0 0 0,-1 0 0,1 0 0,0 0 0,-1 0 0,1 0 0,0 1 0,-1-1 0,-14-2 0,0 1 0,0 1-1,-17 2 1,-544 77-544,471-61 105,-375 68-437,466-84 985,0 0-1,0-1 1,0 0 0,0-1-1,0-1 1,0 0 0,0-1-1,-15-3 1,-697-120 841,669 117-687,16 3-163,0-2-1,1-1 0,-61-21 0,99 28-99,1 0 0,-1 1 0,0-1 0,0 0 0,0 0 0,1 0 0,-1 0 0,1 0 0,-1 0 0,1-1 0,-1 1 0,1-1 0,0 1 0,-1-1 0,1 1 0,0-1 0,-1-1 0,2 2 0,0 0 0,0 0 0,0 0 0,0 0 0,0 0 0,0 0 0,0 0 0,1 0 0,-1 0 0,0 0 0,0 0 0,1 0 0,-1 0 0,1 0 0,-1 1 0,1-1 0,-1 0 0,1 0 0,-1 0 0,1 1 0,0-1 0,0 0 0,-1 1 0,2-2 0,8-5 0,0 1 0,0 0 0,1 0 0,22-7 0,160-50 0,94-10-164,1489-262-1489,-1703 326 1739,-73 9-86,0-1 0,0 1 0,1 0 0,-1 0 0,0 0 0,1 0 0,-1 0 0,0 0 0,0 0 0,1 0 0,-1 0 0,0 0 0,1 0 0,-1 1 0,0-1 0,0 0 0,1 0 0,-1 0 0,0 0 0,1 0 0,-1 0 0,0 1 0,0-1 0,0 0 0,1 0 0,-1 0 0,0 1 0,0-1 0,0 0 0,1 0 0,-1 1 0,0-1 0,0 1 0,-10 9 0,-21 9 0,-1-2 0,-1-1 0,-61 20 0,59-23 0,-828 263 629,463-156-431,231-65-199,152-49 1,-1 1 0,-31 18 0,49-25 0,-1 0 0,1 0 0,-1 1 0,1-1 0,-1 0 0,1 1 0,-1-1 0,1 0 0,-1 1 0,1-1 0,0 1 0,-1-1 0,1 0 0,0 1 0,-1-1 0,1 1 0,0-1 0,0 1 0,0-1 0,-1 1 0,1 0 0,0-1 0,0 1 0,0 0 0,0 0 0,1-1 0,-1 1 0,1-1 0,-1 0 0,1 1 0,0-1 0,-1 1 0,1-1 0,0 0 0,-1 1 0,1-1 0,0 0 0,-1 0 0,1 1 0,0-1 0,-1 0 0,1 0 0,0 0 0,1 0 0,19 0 0,0 0 0,34-5 0,235-40-501,546-160 0,-706 161 1225,-123 41-638,1 0-1,-1 0 1,0-1 0,13-8 0,-20 12-85,0 0 1,0 0-1,1-1 0,-1 1 1,0 0-1,0 0 1,0 0-1,1-1 1,-1 1-1,0 0 0,0 0 1,0 0-1,0-1 1,0 1-1,1 0 1,-1 0-1,0-1 0,0 1 1,0 0-1,0 0 1,0-1-1,0 1 1,0 0-1,0 0 0,0-1 1,0 1-1,0 0 1,0 0-1,0-1 1,0 1-1,0 0 0,0 0 1,0-1-1,0 1 1,0 0-1,-1 0 1,1-1-1,0 1 0,0 0 1,0 0-1,0-1 1,-1 1-1,1 0 1,0 0-1,0-1 0,-29-5 13,-14 4-27,0 3-1,-69 8 0,-87 25 219,148-24 145,0 2-1,-89 34 0,137-46-345,0 2 0,1-1-1,-1 0 1,0 1-1,0-1 1,1 1-1,-1 0 1,1 0 0,-1 0-1,1 0 1,0 0-1,0 0 1,0 1 0,0-1-1,-2 4 1,4-6-5,0 1 1,0 0 0,0-1 0,0 1 0,0 0-1,0-1 1,0 1 0,0 0 0,0-1-1,1 1 1,-1 0 0,0-1 0,0 1 0,0-1-1,1 1 1,-1-1 0,0 1 0,1 0 0,-1-1-1,1 1 1,-1-1 0,1 0 0,-1 1-1,1-1 1,0 1 0,2 2-1,1-1 0,-1-1 1,1 1-1,0 0 0,-1-1 0,8 2 0,14 3 1,1-1 0,0-2 0,47 2 0,96-11 0,70-14-461,-1-11 0,245-64-1,-416 76 462,-57 15 0,-35 9 0,-451 132 0,446-126 0,-59 28 0,87-38 0,1 0 0,-1 0 0,0 0 0,1 0 0,-1 1 0,0-1 0,1 0 0,-1 1 0,1-1 0,0 1 0,-2 2 0,3-4 0,0 1 0,0-1 0,0 1 0,0-1 0,0 0 0,0 1 0,0-1 0,0 1 0,0-1 0,0 0 0,1 1 0,-1-1 0,0 1 0,0-1 0,0 0 0,0 1 0,1-1 0,-1 0 0,0 1 0,1-1 0,-1 0 0,0 1 0,0-1 0,1 0 0,-1 0 0,0 1 0,1-1 0,-1 0 0,1 0 0,-1 0 0,0 0 0,1 1 0,-1-1 0,0 0 0,1 0 0,-1 0 0,1 0 0,-1 0 0,1 0 0,0 0 0,16 1 0,1 0 0,-1-1 0,1 0 0,30-6 0,188-34 0,-232 39 0,532-106-255,-10-22 2,-481 115 253,-38 10 0,-8 2 0,-66 13 0,-696 206-633,635-167 796,118-45-18,1 0 0,-1 0-1,-15 12 1,24-17-134,1 0 0,-1 1-1,1-1 1,0 0 0,-1 0 0,1 1 0,0-1 0,0 0-1,-1 0 1,1 1 0,0-1 0,-1 0 0,1 1 0,0-1 0,0 0-1,0 1 1,0-1 0,-1 1 0,1-1 0,0 0 0,0 1-1,0-1 1,0 1 0,0-1 0,0 0 0,0 1 0,0-1-1,0 1 1,0-1 0,0 0 0,0 1 0,0-1 0,0 1 0,0-1-1,1 0 1,-1 1 0,0-1 0,0 0 0,1 1 0,1 0 31,1 1 1,-1-2-1,1 1 1,-1 0-1,1 0 1,0-1 0,-1 0-1,1 1 1,0-1-1,-1 0 1,5-1-1,38-1 29,51-10-1,146-30-70,972-203-2047,-1080 211 2135,-116 27 120,-33 8 0,-509 123-161,412-92-153,-417 127-1091,487-145 1159,-60 31 1,100-45 37,0 1 0,0 0 0,1 0 0,-1 0 0,0 0 0,1 1 0,-1-1 0,1 0 0,0 1 0,-1-1 0,1 1 0,-2 2 0,3-3 0,0-1 0,0 1 0,0-1 0,0 1 0,1-1 0,-1 1 0,0-1 0,0 1 0,1-1 0,-1 1 0,0-1 0,1 1 0,-1-1 0,0 0 0,1 1 0,-1-1 0,1 1 0,-1-1 0,0 0 0,1 0 0,-1 1 0,1-1 0,-1 0 0,1 0 0,-1 1 0,1-1 0,0 0 0,-1 0 0,1 0 0,-1 0 0,1 0 0,-1 0 0,1 0 0,-1 0 0,2 0 0,26 2 0,0-1 0,56-5 0,188-25 0,919-182-105,-1137 197 105,-46 10 0,-11 4 0,-86 14 0,-143 31 0,-114 32-164,-772 235-738,894-232 902,213-76 8,1 1 1,0 0-1,0 0 1,-12 10 0,22-15-6,0 0 1,-1 0-1,1 0 1,-1 0-1,1 1 1,0-1-1,-1 0 1,1 0-1,0 1 1,0-1-1,-1 0 1,1 1-1,0-1 1,-1 0-1,1 0 1,0 1-1,0-1 1,0 1-1,-1-1 1,1 0-1,0 1 1,0-1-1,0 0 1,0 1-1,0-1 1,0 1-1,0-1 1,0 0-1,0 1 1,0-1-1,0 1 1,0-1 0,0 1-1,0-1 1,0 0-1,0 1 1,0-1-1,1 0 1,-1 1-1,0-1 1,0 1-1,0-1 1,1 0-1,-1 0 1,0 1-1,0-1 1,1 0-1,-1 1 1,0-1-1,1 0 1,-1 0-1,0 1 1,1-1-1,-1 0 1,0 0-1,1 0 1,-1 0-1,1 1 1,-1-1-1,1 0 1,20 3 140,0-1 1,0 0-1,1-2 1,33-3-1,346-29 660,203-31-808,86-16-816,-44 4-163,-126 13 0,-166 22 67,-321 36 742,0 2 0,47 2 0,-72 5 112,-18 4 22,-13 0 26,-45 13 0,-293 61 14,-227 24-164,-547 73-1269,-216 36 667,1127-172 1047,208-39-132,14-4-59,6 0 6,62-8 283,334-51 20,350-54-504,270-39-714,134-18-164,-53 8 0,-204 31 181,-293 51 708,-431 65 107,-164 14-15,1-1-1,-1 1 1,1 1 0,-1-1 0,0 2 0,16 3 0,-25-5 1,0 0 1,0 0-1,1 0 1,-1 0 0,0 1-1,1-1 1,-1 0-1,0 0 1,1 0-1,-1 0 1,0 1-1,0-1 1,1 0 0,-1 0-1,0 1 1,0-1-1,0 0 1,0 1-1,1-1 1,-1 0 0,0 0-1,0 1 1,0-1-1,0 0 1,0 1-1,0-1 1,0 0-1,0 1 1,0-1 0,0 0-1,0 1 1,0-1-1,0 0 1,0 1-1,0-1 1,0 0-1,0 1 1,0-1 0,0 1-1,-18 15-20,-6-3 8,-1-2 0,-28 11 0,-390 114-7,-246 30 20,-1028 193 2,1167-247 160,91-15 657,405-86-327,-97 35-1,151-46-482,1 0 0,-1 0 0,0 0 0,0 0 0,1 0 0,-1 0 0,0 0 0,0 1 0,1-1 0,-1 0 0,0 0 0,0 0 0,1 1 0,-1-1 0,0 0 0,0 0 0,0 0 0,0 1 0,1-1 0,-1 0 0,0 0 0,0 1 0,0-1 0,0 0 0,0 1 0,0-1 0,0 0 0,0 0 0,0 1 0,0-1 0,0 0 0,0 1-1,0-1 1,0 0 0,0 0 0,0 1 0,0-1 0,0 0 0,0 1 0,0-1 0,0 0 0,0 0 0,-1 1 0,1-1 0,0 0 0,0 0 0,0 1 0,0-1 0,-1 0 0,1 0 0,0 0 0,0 1 0,-1-1 0,73 2 435,270-31 159,209-37-658,1290-207-2118,-1473 215 2021,-189 39 131,-164 21 21,-12 2 0,-5-2 0,0 0 0,0 0 0,0-1 0,-1 0 0,1 1 0,0-1 0,-1 0 0,1 0 0,-4 1 0,-158 47 0,-408 89 186,25-6 1594,419-94-797,106-24-491,22-14-483,0 0 1,0 0-1,0 1 0,0-1 1,0 0-1,-1 0 1,1 0-1,0 1 1,0-1-1,0 0 1,0 0-1,0 1 1,0-1-1,0 0 0,0 0 1,0 1-1,0-1 1,0 0-1,0 0 1,0 0-1,0 1 1,0-1-1,1 0 1,-1 0-1,0 1 0,0-1 1,0 0-1,0 0 1,0 0-1,0 1 1,1-1-1,-1 0 1,0 0-1,0 0 0,0 0 1,0 1-1,1-1 1,-1 0-1,0 0 1,0 0-1,1 0 1,-1 0-1,0 0 1,0 0-1,0 0 0,1 0 1,-1 0-1,0 1 1,0-1-1,1 0 1,-1-1-1,13 3 166,-1 0 1,1-1-1,0-1 0,17-1 0,197-22 884,-62 6 297,-161 16-1261,0 0 1,-1 1-1,1 0 0,0-1 0,0 2 0,0-1 0,0 0 1,0 1-1,5 1 0,-16 6 404,-23 5 16,-344 106 1326,237-80-1942,110-31 59,-525 162-653,494-148 695,53-18 0,13-4 0,98-23 0,-83 17-2,642-179-834,-480 123 739,-173 58 170,-1-1 1,0 0 0,-1 0 0,0-1 0,12-9 0,-22 15-70,0 0-1,1 0 1,-1-1 0,0 1-1,1 0 1,-1 0 0,0 0-1,0-1 1,1 1 0,-1 0-1,0-1 1,0 1 0,0 0-1,1-1 1,-1 1 0,0 0-1,0-1 1,0 1 0,0 0-1,0-1 1,0 1 0,0 0 0,1-1-1,-1 1 1,0-1 0,0 1-1,-1 0 1,1-1 0,0 1-1,0 0 1,0-1 0,0 1-1,0 0 1,0-1 0,0 1-1,-1-1 1,1 1 0,0 0-1,0 0 1,0-1 0,-1 1-1,1 0 1,0-1 0,0 1-1,-1 0 1,1 0 0,0-1 0,-1 1-1,1 0 1,0 0 0,-1 0-1,-4-2 3,-1 0-1,1 1 1,-1 0-1,1 0 0,-1 1 1,1-1-1,-7 2 1,-178 14-6,-114 34-164,-804 210-2023,847-185 2110,98-19 77,120-35 0,41-15 0,10-3 0,17-4 0,40-7 0,167-34 0,744-167-973,-765 156 973,-151 32 0,-49 14 0,-11 2 0,-3 5 0,1 0 0,-1 0 0,0 0 0,0 1 0,0-1 0,0 1 0,0-1 0,-1 1 0,-3 0 0,-68 2 0,-249 34 0,-197 41-164,-1374 258-2077,1487-246 2136,240-43 38,168-46 66,0 0 1,0 0 0,0 0-1,0 0 1,0 0-1,0 0 1,0 0-1,0 0 1,0 0-1,0 0 1,0 0 0,0 0-1,0 0 1,0 0-1,0 0 1,0 0-1,0 1 1,0-1-1,0 0 1,0 0 0,0 0-1,18-4-4,70-18 3,277-74 2,689-186-922,-628 158 253,-383 111 550,-1-2 1,-1-1-1,57-32 1,-80 31 64,-18 17 53,0-1 0,0 1 0,1-1 0,-1 1-1,0-1 1,0 0 0,1 1 0,-1-1 0,0 1 0,0-1 0,0 1-1,0-1 1,0 0 0,0 1 0,0-1 0,0 1 0,0-1 0,0 0-1,0 1 1,0-1 0,-1 1 0,1-1 0,0 0 0,-3-1 0,1 0 0,0 0 1,-1 0-1,1 0 0,-1 1 0,1-1 1,-1 1-1,0 0 0,0 0 0,0 0 1,1 0-1,-1 0 0,0 1 1,0-1-1,-4 1 0,-55-7 1,-1 3 0,-88 7 0,-307 32 128,-1035 189 587,1270-172-700,186-38 5,38-11 29,11-2 46,138-15 724,805-164 2435,-908 166-2503,-61 14 108,-57 16 344,68-18-1128,1 1-1,-1-1 0,1 1 0,0 0 1,-1 0-1,1 0 0,0 0 1,0 0-1,0 0 0,0 1 0,-3 1 1,10-2-22,0-1 1,-1 0-1,1 0 0,0 0 1,-1 0-1,1-1 1,7-1-1,1092-240-776,-1057 232 723,-47 10 0,0 0 0,1 0 0,-1 0 0,0 0 0,0 0 0,0 0 0,1 0 0,-1 0 0,0 0 0,0 0 0,1 0 0,-1 0 0,0 0 0,0 0 0,0 0 0,0 0 0,1 1 0,-1-1 0,0 0 0,0 0 0,0 0 0,0 0 0,1 0 0,-1 1 0,0-1 0,0 0 0,0 0 0,0 0 0,0 0 0,0 1 0,1-1 0,-1 0 0,0 0 0,0 0 0,0 1 0,0-1 0,0 0 0,0 0 0,0 1 0,0-1 0,0 0 0,0 0 0,0 0 0,0 1 0,0-1 0,0 0 0,0 0 0,0 0 0,-1 1 0,1-1 0,0 0 0,0 0 0,0 0 0,0 1 0,0-1 0,0 0 0,0 0 0,-1 0 0,1 0 0,0 0 0,0 1 0,0-1 0,-1 0 0,1 0 0,0 0 0,0 0 0,0 0 0,0 0 0,-1 0 0,-1 3 0,-13 14 0,14-16 0,1-1 0,-1 0 0,1 1 0,0-1 0,-1 0 0,1 1 0,0-1 0,0 1 0,-1-1 0,1 0 0,0 1 0,0-1 0,0 1 0,-1-1 0,1 1 0,0-1 0,0 1 0,0-1 0,0 1 0,0-1 0,0 1 0,0-1 0,0 1 0,0-1 0,0 1 0,0-1 0,0 0 0,1 1 0,-1-1 0,0 1 0,0-1 0,0 1 0,1-1 0,-1 1 0,0-1 0,0 0 0,1 1 0,0 0 0,2 0 16,0 0 1,1-1-1,-1 1 1,1 0-1,-1-1 1,1 0 0,-1 0-1,1 0 1,0 0-1,-1-1 1,7-1-1,45-13 388,-47 12-348,58-22 76,-45 9-132,-21 16 0,0 0 0,0-1 0,0 1 0,0 0 0,1-1 0,-1 1 0,0 0 0,0 0 0,0-1 0,0 1 0,0 0 0,0-1 0,0 1 0,0 0 0,0-1 0,0 1 0,0 0 0,0-1 0,0 1 0,0 0 0,0-1 0,0 1 0,0 0 0,0 0 0,-1-1 0,1 1 0,0 0 0,0-1 0,0 1 0,0 0 0,-1 0 0,1-1 0,0 1 0,0 0 0,0 0 0,-1 0 0,1-1 0,-5-1 0,1 1 0,0 0 0,0-1 0,-1 1 0,1 1 0,0-1 0,-1 0 0,1 1 0,-7 1 0,-65 3 0,-135 26 0,192-27 0,-643 135 0,591-116 0,92-30 0,-1-1 0,1 0 0,31-22 0,-27 10 0,-24 20 0,-1 1 0,1-1 0,-1 0 0,1 1 0,-1-1 0,0 1 0,1-1 0,-1 0 0,0 1 0,0-1 0,0 1 0,1-1 0,-1 0 0,0 1 0,0-1 0,0 0 0,0 0 0,0 1 0,0-1 0,0 0 0,0 1 0,0-1 0,-1 0 0,1 0 0,-1 0 0,1 0 0,-1 0 0,0 1 0,0-1 0,0 0 0,1 1 0,-1-1 0,0 0 0,0 1 0,0-1 0,0 1 0,0-1 0,0 1 0,0 0 0,0-1 0,0 1 0,-2 0 0,-34-2 0,-17 11 0,1 1 0,0 3 0,-97 38 0,144-49 0,0 0 0,0 0 0,1 0 0,-1 1 0,1 0 0,-8 6 0,30-9 0,38-10 0,194-42 0,198-37-164,176-31-655,107-24-164,44-7 0,-49 10 0,-138 26 0,-187 35 0,-191 42 0,-172 34 492,-37 4 480,0 0 1,0 1-1,0-1 1,0 0-1,0 0 1,0 0-1,0 0 1,0 0 0,0 0-1,-1 0 1,1 0-1,0 1 1,0-1-1,0 0 1,0 0-1,0 0 1,0 0-1,0 0 1,0 0 0,0 1-1,0-1 1,0 0-1,0 0 1,0 0-1,0 0 1,0 0-1,0 0 1,0 1-1,0-1 1,0 0-1,0 0 1,0 0 0,0 0-1,1 0 1,-1 0-1,0 1 1,0-1-1,0 0 1,0 0-1,0 0 1,0 0-1,0 0 1,0 0 0,0 0-1,1 0 1,-1 0-1,-85 36-972,-15 2 350,-18 5 432,-114 61 0,227-102 266,0 1 1,0-1 0,0 1-1,0 1 1,0-1 0,1 1-1,0 0 1,0 0 0,0 0-1,-4 6 1,8-10-54,0 1-1,-1-1 1,1 1 0,0-1 0,0 1-1,0-1 1,0 0 0,1 1-1,-1-1 1,0 1 0,0-1 0,0 1-1,0-1 1,0 0 0,0 1-1,1-1 1,-1 1 0,0-1-1,0 0 1,1 1 0,-1-1 0,0 0-1,1 1 1,-1-1 0,0 0-1,1 1 1,-1-1 0,0 0 0,1 0-1,-1 0 1,1 1 0,-1-1-1,0 0 1,1 0 0,-1 0 0,1 0-1,-1 0 1,1 0 0,-1 0-1,1 0 1,-1 0 0,0 0-1,1 0 1,8 1 101,-1-1 0,0 0 0,0 0 0,15-3 0,218-54 788,207-77-245,168-65 118,-372 119-582,1349-446-2001,-1216 395 826,-172 48 0,-166 60 507,-39 22 470,1 1-1,-1 0 1,0 0 0,0 0 0,0 0-1,1 0 1,-1 0 0,0 0 0,0-1-1,1 1 1,-1 0 0,0 0 0,0 0-1,0 0 1,0-1 0,1 1 0,-1 0-1,0 0 1,0-1 0,0 1 0,0 0-1,0 0 1,0-1 0,1 1 0,-1 0-1,0 0 1,0-1 0,0 1 0,0 0-1,0 0 1,0-1 0,0 1 0,0 0-1,0 0 1,0-1 0,0 1 0,-1 0-1,1 0 1,0-1 0,0 1 0,0 0-1,0 0 1,0-1 0,0 1 0,-1 0-1,1 0 1,0 0 0,0-1 0,0 1-1,0 0 1,-1 0 0,1 0 0,0 0-1,0-1 1,0 1 0,-1 0 0,1 0-1,0 0 1,0 0 0,-1 0 0,1 0-1,-16-1-61,1 0-1,0 1 1,-1 1-1,-29 6 0,-175 31 25,-1006 238 3291,1154-258-2264,64-18-492,18-6 1,286-135 2274,-32 18-705,-225 100-1774,-40 23-284,1 0 0,0 0 0,0 0 0,0 0-1,0 0 1,0 0 0,-1 0 0,1 0 0,0 0 0,0 0 0,0 0 0,0 0-1,-1 0 1,1 0 0,0 0 0,0 0 0,0 0 0,0 0 0,-1 0 0,1 0 0,0-1-1,0 1 1,0 0 0,0 0 0,0 0 0,0 0 0,-1 0 0,1 0 0,0 0-1,0-1 1,0 1 0,0 0 0,0 0 0,0 0 0,0 0 0,0 0 0,0-1 0,0 1-1,0 0 1,0 0 0,0 0 0,0 0 0,0-1 0,0 1 0,0 0 0,0 0-1,0 0 1,0 0 0,0 0 0,0-1 0,0 1 0,0 0 0,0 0 0,0 0 0,0 0-1,0-1 1,-74 20 89,-78 32-92,3 6 0,-158 86 0,301-140 0,-1 0 0,-1 1 0,1 0 0,0 0 0,0 0 0,1 1 0,-1 0 0,1 0 0,0 0 0,1 1 0,-1 0 0,1 0 0,-6 9 0,-9 10 0,17-20 0,21-12 0,-2 0 0,372-137 0,-28 10 0,-347 129 0,0 0 0,-1-1 0,16-10 0,-28 16 0,0 0 0,-1 0 0,1 0 0,0 0 0,0 0 0,0 0 0,0 0 0,0 0 0,0 0 0,-1 0 0,1 0 0,0 0 0,0 0 0,0 0 0,0 0 0,0 0 0,0 0 0,0 0 0,-1 0 0,1 0 0,0 0 0,0-1 0,0 1 0,0 0 0,0 0 0,0 0 0,0 0 0,0 0 0,0 0 0,0 0 0,0-1 0,0 1 0,-1 0 0,1 0 0,0 0 0,0 0 0,0 0 0,0 0 0,0-1 0,0 1 0,0 0 0,0 0 0,0 0 0,0 0 0,0 0 0,0 0 0,1-1 0,-1 1 0,0 0 0,0 0 0,0 0 0,0 0 0,0 0 0,0 0 0,0 0 0,0 0 0,0-1 0,0 1 0,0 0 0,0 0 0,1 0 0,-1 0 0,0 0 0,0 0 0,-27 3 0,-105 30 0,-902 278-1469,866-251 1469,160-57 0,0 0 0,0 0 0,1 1 0,0 0 0,-1 0 0,-6 6 0,14-10 0,0 1 0,0-1 0,0 0 0,0 0 0,0 0 0,0 1 0,0-1 0,0 0 0,0 0 0,0 1 0,0-1 0,1 0 0,-1 0 0,0 1 0,0-1 0,0 0 0,0 0 0,0 0 0,0 1 0,1-1 0,-1 0 0,0 0 0,0 0 0,0 0 0,0 1 0,1-1 0,-1 0 0,0 0 0,0 0 0,0 0 0,1 0 0,-1 0 0,0 0 0,0 1 0,1-1 0,-1 0 0,0 0 0,0 0 0,1 0 0,-1 0 0,0 0 0,0 0 0,1 0 0,-1 0 0,0 0 0,0 0 0,0-1 0,1 1 0,-1 0 0,0 0 0,0 0 0,1 0 0,40-3 0,64-15 0,-1-4 0,153-54 0,-241 71 0,-1-1 0,0-1 0,0 0 0,15-11 0,-29 18 2,0-1-1,0 1 0,0-1 0,-1 1 0,1-1 0,0 0 0,-1 1 0,1-1 0,0 0 0,-1 0 0,1 0 0,-1 1 0,1-1 0,-1 0 0,0 0 0,1 0 0,-1 0 0,0 0 0,1-1 0,-2 1 5,1 1-1,0-1 1,0 0 0,-1 1 0,1-1-1,0 1 1,-1-1 0,1 0 0,-1 1-1,1-1 1,-1 1 0,1-1-1,-1 1 1,1 0 0,-1-1 0,1 1-1,-1 0 1,0-1 0,1 1 0,-1 0-1,1-1 1,-1 1 0,0 0 0,-1 0-1,-11-3 118,0 2 0,0 0-1,0 0 1,0 1 0,-18 3 0,-301 43 379,-1 25-1277,-47 28 499,293-66 276,67-20 0,20-13 0,0 0 0,0 0 0,0 0 0,-1 0 0,1 0 0,0 0 0,0 0 0,0 0 0,0 1 0,0-1 0,0 0 0,-1 0 0,1 0 0,0 0 0,0 0 0,0 0 0,0 1 0,0-1 0,0 0 0,0 0 0,0 0 0,0 0 0,0 0 0,0 1 0,0-1 0,0 0 0,0 0 0,0 0 0,0 0 0,0 1 0,0-1 0,0 0 0,0 0 0,0 0 0,0 0 0,0 0 0,0 1 0,0-1 0,0 0 0,0 0 0,0 0 0,0 0 0,0 0 0,0 1 0,1-1 0,-1 0 0,23 2 0,-15-1 0,-30 5 0,-65 16 91,-51 13 422,-143 55 0,260-80-513,21-8 0,6-2 0,43-9 0,867-242-732,-827 217 732,-77 27 0,-24 6 0,-83 18 0,-169 52 0,200-51 0,-450 150 0,438-134 0,65-25 15,11-9-12,0 0-1,0 1 1,0-1-1,0 0 1,0 0-1,0 0 1,0 1-1,0-1 1,0 0-1,1 0 1,-1 0-1,0 0 0,0 1 1,0-1-1,0 0 1,0 0-1,0 0 1,1 0-1,-1 0 1,0 0-1,0 1 1,0-1-1,0 0 1,1 0-1,-1 0 1,0 0-1,0 0 1,0 0-1,1 0 1,-1 0-1,0 0 1,0 0-1,0 0 1,1 0-1,-1 0 1,0 0-1,0 0 1,0 0-1,1 0 1,-1 0-1,0 0 1,0 0-1,21-2 95,0 0 0,0-1 0,-1-1 0,0-1 0,26-10 0,-15 5-69,249-91-28,-256 90 0,-1 0 0,26-18 0,-47 28 0,0 0 0,-1 0 0,1 0 0,0 0 0,-1 0 0,1 0 0,-1-1 0,1 1 0,-1-1 0,0 1 0,1-1 0,-1 1 0,0-1 0,0 0 0,0 1 0,0-1 0,0 0 0,-1 0 0,1 0 0,0 0 0,-1 0 0,0 0 0,1 0 0,-1-2 0,-1 2 0,0 1 0,0-1 0,-1 0 0,1 1 0,0-1 0,-1 1 0,1-1 0,-1 1 0,0 0 0,1-1 0,-1 1 0,0 0 0,0 0 0,0 0 0,1 1 0,-1-1 0,0 0 0,0 1 0,0-1 0,0 1 0,-4-1 0,-14-2 0,-1 1 0,1 1 0,-1 0 0,1 2 0,-26 3 0,-106 21 0,124-19 0,-4 0 0,18-4 0,1 0 0,0 1 0,0 0 0,0 1 0,-12 6 0,64-22 0,-2 2 0,15-11 0,98-55 0,-112 57 0,70-24 0,-50 21 0,17-7 0,185-80 0,-236 95 0,-19 7 0,-8 7 0,0-1 0,0 1 0,0 0 0,0 0 0,0 1 0,0-1 0,0 0 0,0 1 0,-5 2 0,-59 17 0,1 3 0,-96 47 0,147-64 0,-5 2 0,13-9 0,16-19 0,3-3 0,-12 23 0,0-1 0,0 1 0,0-1 0,1 1 0,-1 0 0,0-1 0,-1 1 0,1 0 0,0-1 0,0 1 0,0-1 0,0 1 0,0 0 0,0-1 0,0 1 0,0 0 0,-1-1 0,1 1 0,0 0 0,0-1 0,-1 1 0,1 0 0,0-1 0,0 1 0,-1 0 0,1 0 0,0-1 0,-1 1 0,1 0 0,0 0 0,-1 0 0,1 0 0,0-1 0,-1 1 0,1 0 0,0 0 0,-1 0 0,1 0 0,0 0 0,-1 0 0,1 0 0,-1 0 0,1 0 0,0 0 0,-1 0 0,1 0 0,-1 0 0,1 0 0,0 0 0,-1 1 0,0-1 0,-23 4 0,0 0 0,0 2 0,-32 12 0,20-7 0,-50 16 0,-337 120 0,381-127 0,35-15 0,-1-1 0,0 0 0,0 0 0,0-1 0,-1 0 0,1-1 0,-1 0 0,1 0 0,-1-1 0,-15 1 0,16-3 0,11-3 0,21-6 0,475-144 0,-295 95 0,-126 36 0,-8 4 0,110-47 0,-163 57 0,-17 9 0,-1 0 0,1 0 0,0 0 0,0 0 0,0 0 0,0 0 0,0 0 0,0 0 0,0 0 0,0 0 0,0 0 0,0 0 0,0 0 0,0 0 0,-1 0 0,1 0 0,0 0 0,0-1 0,0 1 0,0 0 0,0 0 0,0 0 0,0 0 0,0 0 0,0 0 0,0 0 0,0 0 0,0 0 0,0 0 0,0 0 0,0 0 0,0 0 0,0 0 0,0 0 0,0-1 0,0 1 0,0 0 0,0 0 0,0 0 0,0 0 0,0 0 0,0 0 0,0 0 0,0 0 0,0 0 0,0 0 0,0 0 0,0 0 0,0 0 0,0-1 0,0 1 0,0 0 0,0 0 0,0 0 0,0 0 0,0 0 0,0 0 0,-35 7 0,-451 149 0,439-140 0,-183 72 0,230-88 0,0 0 0,-1 0 0,1 0 0,0 0 0,0 0 0,0 0 0,0 0 0,0 0 0,0 0 0,-1 0 0,1 0 0,0 0 0,0 0 0,0 0 0,0 0 0,0 0 0,0 0 0,-1 0 0,1 0 0,0 0 0,0-1 0,0 1 0,0 0 0,0 0 0,0 0 0,0 0 0,0 0 0,-1 0 0,1 0 0,0 0 0,0 0 0,0 0 0,0-1 0,0 1 0,0 0 0,0 0 0,0 0 0,0 0 0,0 0 0,0 0 0,0 0 0,0-1 0,0 1 0,0 0 0,0 0 0,0 0 0,0 0 0,0 0 0,0 0 0,0-1 0,0 1 0,0 0 0,0 0 0,0 0 0,0 0 0,0 0 0,0 0 0,0-1 0,0 1 0,0 0 0,0 0 0,0 0 0,1 0 0,-1 0 0,-27-3 0,-110 9 0,-190 33 0,230-25 0,42-9 0,55-5 0,-1 0 0,0 0 0,1 0 0,-1 1 0,0-1 0,1 0 0,-1 0 0,0 0 0,1 0 0,-1 0 0,1 0 0,-1 0 0,0-1 0,1 1 0,-1 0 0,0 0 0,1 0 0,-1-1 0,1 1 0,-1 0 0,1-1 0,-1 1 0,0 0 0,1-1 0,0 1 0,-1-1 0,1 1 0,-1-1 0,1 1 0,-1-1 0,1 1 0,0-1 0,-1 1 0,1-1 0,0 0 0,0 1 0,-1-1 0,1 1 0,0-1 0,0 0 0,0 1 0,0-1 0,0 0 0,0 1 0,0-1 0,0 0 0,0 1 0,0-1 0,0 1 0,0-1 0,1 0 0,-1 1 0,0-1 0,0 0 0,1 1 0,-1-1 0,0 1 0,1-1 0,-1 1 0,1-1 0,-1 1 0,0-1 0,1 1 0,-1-1 0,2 1 0,31-36 0,-32 36 0,28-26 0,1 2 0,1 1 0,1 1 0,1 2 0,1 1 0,57-22 0,684-173 0,-727 202 0,-22 9 0,-26 3 0,0 0 0,0 0 0,1 0 0,-1 0 0,0 0 0,0 0 0,0 1 0,0-1 0,0 0 0,0 0 0,1 0 0,-1 0 0,0 0 0,0 0 0,0 1 0,0-1 0,0 0 0,0 0 0,0 0 0,0 0 0,0 1 0,0-1 0,0 0 0,0 0 0,0 0 0,0 0 0,0 1 0,0-1 0,0 0 0,0 0 0,0 0 0,0 0 0,0 0 0,0 1 0,0-1 0,0 0 0,0 0 0,0 0 0,0 0 0,0 1 0,0-1 0,0 0 0,0 0 0,-1 0 0,1 0 0,0 0 0,0 0 0,0 1 0,0-1 0,0 0 0,0 0 0,-1 0 0,1 0 0,0 0 0,0 0 0,0 0 0,-1 0 0,-37 28 0,23-18 0,-6 4 0,0-1 0,-1-2 0,0 0 0,-28 10 0,12-6 0,34-10 0,16-2 0,35-3 0,0-1 0,79-14 0,-58 6 0,221-29-164,-147 18-132,942-123-2337,11 56 150,-818 87 3557,59-3 2663,-136-17-3183,51-3-343,-205 25-211,-45-2 0,0 1 0,-1-1 0,1 0 0,0 0 0,-1 0 0,1 0 0,0 1 0,-1-1 0,1 0 0,0 1 0,-1-1 0,1 0 0,-1 1 0,1-1 0,-1 1 0,1-1 0,-1 1 0,1-1 0,-1 1 0,1-1 0,-1 1 0,1 1 0,-1-1 0,0 0 0,-1 0 0,1 0 0,0 0 0,-1 0 0,1-1 0,-1 1 0,1 0 0,-1 0 0,1 0 0,-1 0 0,1 0 0,-1-1 0,0 1 0,0 0 0,1 0 0,-1-1 0,0 1 0,0-1 0,0 1 0,-1 0 0,-15 9 0,-1 0 0,0-2 0,0 0 0,0-1 0,-25 6 0,8-2 0,-503 142 0,207-62 0,233-60 0,96-31 0,0 1 0,1-1 0,-1 1 0,0 0 0,0 0 0,1 0 0,-1 0 0,0 0 0,1 0 0,-1 0 0,-1 2 0,3-2 0,0-1 0,0 0 0,1 1 0,-1-1 0,0 0 0,0 1 0,0-1 0,1 0 0,-1 1 0,0-1 0,0 0 0,1 0 0,-1 1 0,0-1 0,0 0 0,1 0 0,-1 1 0,0-1 0,1 0 0,-1 0 0,0 0 0,1 0 0,-1 0 0,0 0 0,1 0 0,-1 1 0,1-1 0,-1 0 0,0 0 0,1 0 0,-1 0 0,0-1 0,1 1 0,0 0 0,60 0 0,100-13 0,1542-69-2477,-1529 82 2361,-156 0 116,-1 1 0,0 1 0,24 5 0,-40-7 0,-1 0 0,1 0 0,-1 0 0,1 0 0,-1 0 0,1 0 0,-1 0 0,1 0 0,-1 0 0,0 0 0,1 0 0,-1 1 0,1-1 0,-1 0 0,1 0 0,-1 1 0,1-1 0,-1 0 0,0 1 0,1-1 0,-1 0 0,0 1 0,1-1 0,-1 0 0,0 1 0,1-1 0,-1 1 0,0-1 0,0 1 0,0-1 0,1 1 0,-1-1 0,0 1 0,0-1 0,0 1 0,0-1 0,0 1 0,0-1 0,0 1 0,0-1 0,0 1 0,0-1 0,0 1 0,0-1 0,0 1 0,-1-1 0,1 0 0,0 1 0,0-1 0,0 1 0,-1-1 0,1 1 0,0-1 0,-1 0 0,1 1 0,0-1 0,-1 1 0,1-1 0,0 0 0,-1 0 0,1 1 0,-1-1 0,1 0 0,0 1 0,-1-1 0,1 0 0,-1 0 0,1 0 0,-1 0 0,-23 14 0,-1-1 0,0-2 0,-1 0 0,-46 12 0,22-7 0,45-15 1,-669 219 162,640-210 296,29-9-230,7-2-7,50-17 517,1152-320-1057,-1137 323 318,-60 16 0,-14 4 0,-105 33 0,-648 160-1102,419-114 756,745-188 507,-5 4-324,1101-264-2758,-1394 336 2894,-104 26 27,-11 3 0,-44 9 0,-203 51 0,-199 53-164,-1296 346-1764,1389-346 1903,335-104 25,-42 23 0,47-17 0,22-16 0,-1 1 0,1-1 0,-1 1 0,1-1 0,0 0 0,-1 1 0,1-1 0,0 1 0,0-1 0,-1 1 0,1-1 0,0 1 0,0 0 0,0-1 0,-1 1 0,1-1 0,0 1 0,0-1 0,0 1 0,0-1 0,0 1 0,0 0 0,0 0 0,2 0 0,0 1 0,-1-1 0,1 1 0,0-1 0,0 0 0,0 0 0,0 0 0,0 0 0,0 0 0,0 0 0,0 0 0,0-1 0,1 1 0,-1-1 0,0 0 0,0 0 0,1 0 0,2 0 0,30 2 0,41-2 0,344-39 0,190-38-164,65-18-655,-49 0-85,-126 14 401,-35 0 582,-684 125 1723,-631 142-2296,646-129 559,184-51 140,0 2 0,1 0 0,-23 12 0,42-20-183,-1 1 0,0-1 1,1 0-1,-1 1 0,1-1 1,-1 1-1,1-1 0,-1 0 1,0 1-1,1-1 0,-1 1 1,1 0-1,0-1 0,-1 1 1,1-1-1,0 1 0,-1 0 1,1-1-1,0 1 0,-1 0 1,1 1-1,0-2-1,1 1-1,-1-1 1,1 0-1,-1 1 0,0-1 1,1 1-1,-1-1 1,1 0-1,-1 1 1,1-1-1,0 0 1,-1 1-1,1-1 1,-1 0-1,1 0 1,-1 0-1,1 0 1,0 1-1,-1-1 1,1 0-1,0 0 1,-1 0-1,2 0 1,29-2 425,0 0 0,-1-2 0,61-16 1,-69 15-266,190-47 1726,-183 48-1144,-29 4-750,0 0 0,0 0 0,0 0 0,0 0 0,1 0 0,-1 0 0,0 0 0,0 0 0,0 0 0,0 0 0,0 1 0,1-1 0,-1 0 0,0 0 0,0 0 0,0 0 0,0 0 0,0 0 0,0 0 0,0 0 0,0 1 0,1-1 0,-1 0 0,0 0 0,0 0 0,0 0 0,0 0 0,0 1 0,0-1 0,0 0 0,0 0 0,0 0 0,0 0 0,0 0 0,0 1 0,0-1 0,0 0 0,0 0 0,0 0 0,0 0 0,0 0 0,0 1 0,0-1 0,0 0-1,0 0 1,0 0 0,0 0 0,-1 0 0,1 0 0,0 1 0,0-1 0,0 0 0,0 0 0,0 0 0,0 0 0,0 0 0,-1 0 0,1 0 0,0 0 0,0 0 0,0 1 0,0-1 0,0 0 0,-1 0 0,-35 25 1091,28-20-1093,-9 5 136,11-7-146,0 0 0,0 0-1,0 1 1,1-1 0,0 1-1,0 1 1,0-1 0,-8 10-1,14-7 0,11-3 0,9-5 0,0-1 0,0-1 0,0-1 0,0 0 0,30-12 0,10 0 0,-301 70 0,-155 33-529,-204 46-467,479-101 979,100-20 13,20-12 4,0 0 0,-1 0 0,1 0 0,0 1 0,0-1 0,0 0 0,0 0 0,0 1 0,0-1 0,0 0 0,0 0 0,0 0 0,0 1 0,0-1 0,0 0 0,0 0 0,0 0 0,0 1 0,1-1 0,-1 0 0,0 0 0,0 0 0,0 1 0,0-1-1,0 0 1,0 0 0,0 0 0,1 0 0,-1 1 0,0-1 0,0 0 0,0 0 0,0 0 0,1 0 0,-1 0 0,0 0 0,0 0 0,0 0 0,1 1 0,-1-1 0,0 0 0,0 0 0,0 0 0,1 0 0,-1 0 0,0 0 0,0 0 0,1 0 0,-1 0 0,0 0 0,0 0 0,1-1 0,15 2 0,0 0 0,0-2 0,18-2 0,138-16 0,275-68 0,-401 73-14,-40 12 38,-24 6 130,-63 17 55,-145 41 541,171-44-538,-103 48 0,136-51-212,22-15 0,0 0 0,0 1 0,0-1 0,0 0 0,0 0 0,0 0 0,0 1 0,1-1 0,-1 0 0,0 0 0,0 0 0,0 1 0,0-1 0,1 0 0,-1 0 0,0 0 0,0 0 0,0 0 0,1 0 0,-1 1 0,0-1 0,0 0 0,0 0 0,1 0 0,-1 0 0,0 0 0,0 0 0,1 0 0,-1 0 0,0 0 0,0 0 0,1 0 0,-1 0 0,0 0 0,0 0 0,1 0 0,-1 0 0,0 0 0,0 0 0,0-1 0,1 1 0,-1 0 0,0 0 0,1 0 0,49-11 0,217-80 327,-53 17-2019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12:28:36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2473 24575,'316'0'0,"-314"0"0,0 0 0,0 0 0,0 0 0,1 0 0,-1 0 0,0 1 0,0-1 0,3 2 0,-4-1 0,0 0 0,0-1 0,0 1 0,0 0 0,0 0 0,0 0 0,0-1 0,-1 1 0,1 0 0,0 0 0,-1 0 0,1 0 0,-1 0 0,1 0 0,-1 0 0,0 1 0,1-1 0,-1 1 0,2 8 0,0 0 0,-1 0 0,0 1 0,-1-1 0,0 0 0,-1 0 0,-2 16 0,2-24 0,0 1 0,0 0 0,0 0 0,-1-1 0,1 1 0,-1-1 0,1 1 0,-1-1 0,0 0 0,0 0 0,0 1 0,0-1 0,0 0 0,0-1 0,0 1 0,-1 0 0,1-1 0,-1 1 0,0-1 0,1 0 0,-1 0 0,0 0 0,-4 1 0,-6 1 0,-1 0 0,1-1 0,-23 0 0,27-2 0,-9 1 0,0 0 0,0-1 0,0-2 0,-1 1 0,-22-7 0,40 8 0,0 0 0,0-1 0,0 1 0,0 0 0,0-1 0,0 1 0,0-1 0,0 0 0,0 1 0,0-1 0,0 0 0,1 1 0,-1-1 0,0 0 0,-1-1 0,2 1 0,0 0 0,-1 1 0,1-1 0,0 0 0,0 0 0,0 1 0,-1-1 0,1 0 0,0 0 0,0 1 0,0-1 0,0 0 0,1 0 0,-1 1 0,0-1 0,0 0 0,1-1 0,0-2 0,2 0 0,-1 1 0,0-1 0,1 0 0,-1 1 0,6-6 0,18-19 0,42-49 0,-63 71 0,-3 2 0,1 0 0,0 1 0,0-1 0,4-2 0,-5 5 0,-1 0 0,0 0 0,1 0 0,-1 0 0,0 1 0,1-1 0,-1 0 0,1 1 0,-1 0 0,1-1 0,0 1 0,-1 0 0,1 0 0,-1-1 0,1 1 0,1 1 0,3-1 0,0 0 0,0-1 0,8-1 0,-9 1 0,1 0 0,-1 1 0,0-1 0,0 1 0,6 1 0,-9-1 0,0 0 0,0 1 0,-1-1 0,1 1 0,0 0 0,0 0 0,-1-1 0,1 1 0,-1 0 0,1 0 0,-1 0 0,1 1 0,-1-1 0,1 0 0,-1 1 0,0-1 0,0 0 0,2 4 0,2 3 0,-4-5 0,1 0 0,0 0 0,1 0 0,-1 0 0,3 2 0,-4-4 0,1 0 0,0 0 0,-1 0 0,1 0 0,-1 0 0,1 0 0,0 0 0,0-1 0,0 1 0,-1-1 0,1 0 0,4 1 0,70 7 0,-70-8 0,0-1 0,0 0 0,0-1 0,0 1 0,-1-1 0,1 0 0,0 0 0,-1-1 0,6-3 0,16-6 0,-26 12 0,0-1 0,1 1 0,-1-1 0,0 0 0,0 1 0,1-1 0,-1 0 0,0 0 0,0 0 0,0 0 0,0 0 0,0 0 0,0 0 0,0 0 0,-1 0 0,1 0 0,0-1 0,0 0 0,-1 1 0,0 1 0,0-1 0,0 1 0,1-1 0,-1 1 0,0-1 0,0 1 0,0-1 0,-1 1 0,1-1 0,0 1 0,0-1 0,0 1 0,0-1 0,0 1 0,-1-1 0,1 1 0,0-1 0,-1 0 0,1 0 0,-1 1 0,0-1 0,0 0 0,1 0 0,-1 1 0,0-1 0,0 1 0,0-1 0,0 1 0,0-1 0,0 1 0,-2-1 0,-5-1 0,0 0 0,-1 1 0,1 0 0,-1 0 0,1 1 0,-11 1 0,4 0 0,0 1 0,-23 6 0,14-1 0,-64 16 0,83-22 0,1 0 0,0 1 0,0 0 0,0 0 0,0 0 0,0 0 0,-4 4 0,3-2 0,0-1 0,-11 5 0,8-4 0,0-1 0,0 1 0,1 1 0,0-1 0,-12 10 0,19-14 0,0 0 0,0 0 0,0 1 0,0-1 0,-1 0 0,1 0 0,0 0 0,0 0 0,0 0 0,0 0 0,0 1 0,0-1 0,0 0 0,-1 0 0,1 0 0,0 0 0,0 1 0,0-1 0,0 0 0,0 0 0,0 0 0,0 0 0,0 1 0,0-1 0,0 0 0,0 0 0,0 0 0,0 1 0,0-1 0,0 0 0,0 0 0,0 0 0,0 0 0,0 1 0,0-1 0,1 0 0,-1 0 0,0 0 0,0 0 0,0 1 0,0-1 0,0 0 0,0 0 0,1 0 0,-1 0 0,0 0 0,0 0 0,0 0 0,0 1 0,0-1 0,1 0 0,-1 0 0,0 0 0,0 0 0,0 0 0,0 0 0,1 0 0,13 3 0,-11-2 0,30 4 0,1-2 0,62-2 0,-79-1 0,-9 0 0,1-1 0,-1-1 0,0 0 0,0 0 0,10-4 0,-9 3 0,0 0 0,0 1 0,18-2 0,21 4 0,5-1 0,-52 1 0,0 0 0,0 0 0,0 0 0,0 0 0,0-1 0,0 1 0,0 0 0,0-1 0,0 1 0,0-1 0,0 1 0,0-1 0,0 0 0,-1 1 0,1-1 0,0 0 0,0 1 0,0-1 0,-1 0 0,1 0 0,-1 0 0,1 0 0,0 0 0,-1 0 0,0 0 0,1 0 0,-1 0 0,0 0 0,1 0 0,-1 0 0,0 0 0,0 0 0,0 0 0,0 0 0,0 0 0,0-2 0,-1-4 0,1 0 0,-2 0 0,1 0 0,-4-9 0,4 12 0,-2-5 0,0-1 0,0 1 0,1-1 0,1 0 0,0 0 0,0 0 0,1-10 0,0 19 0,0 1 0,0 0 0,0-1 0,0 1 0,0 0 0,0-1 0,0 1 0,0-1 0,0 1 0,0 0 0,0-1 0,1 1 0,-1 0 0,0-1 0,0 1 0,0 0 0,1-1 0,-1 1 0,0 0 0,0-1 0,1 1 0,-1 0 0,1 0 0,-1 0 0,0 0 0,1 0 0,-1 0 0,0 0 0,0 0 0,1 0 0,-1 0 0,0 0 0,0 0 0,1 0 0,-1 1 0,0-1 0,0 0 0,1 0 0,-1 0 0,0 0 0,0 1 0,1-1 0,-1 0 0,0 1 0,11 16 0,-7-6 0,-1 0 0,1 0 0,-2 0 0,0 0 0,1 17 0,-1 59 0,-2-82 0,-2 5 0,2-9 0,0-1 0,0 0 0,0 0 0,0 0 0,0 0 0,0 0 0,0 0 0,0 0 0,0 1 0,0-1 0,0 0 0,0 0 0,0 0 0,0 0 0,0 0 0,0 0 0,-1 0 0,1 0 0,0 0 0,0 0 0,0 0 0,0 0 0,0 1 0,0-1 0,0 0 0,0 0 0,0 0 0,-1 0 0,1 0 0,0 0 0,0 0 0,0 0 0,0 0 0,0 0 0,0 0 0,0 0 0,-1 0 0,1 0 0,0 0 0,-1-1 0,0-1 0,-1 1 0,1 0 0,0 0 0,0-1 0,0 1 0,0 0 0,1-1 0,-2-1 0,-6-12 0,1-1 0,0 1 0,-6-25 0,-8-53 0,3 13 0,0 0 0,-11-133 0,18 115 0,2 16 0,-31-199 0,-17 31 0,-28-148-981,59 228 1444,-3-10 55,-20 6-518,13 51 0,33 114 0,-4-16 0,1 0 0,1 0 0,1 0 0,-1-39 0,6-10 0,-1 145 0,1 66 0,-1-131 0,1 0 0,0 1 0,2 6 0,-3-12 0,1 1 0,-1 0 0,1 0 0,0 0 0,-1-1 0,1 1 0,0 0 0,0-1 0,0 1 0,1-1 0,-1 1 0,0-1 0,1 0 0,2 3 0,-4-4 0,1 0 0,-1 1 0,1-1 0,0 0 0,-1 0 0,1 0 0,0 1 0,-1-1 0,1 0 0,-1 0 0,1 0 0,0 0 0,0 0 0,-1 0 0,1 0 0,0 0 0,-1-1 0,1 1 0,-1 0 0,2 0 0,0-1 0,-1 0 0,1 0 0,-1 0 0,1 0 0,-1 0 0,0 0 0,3-3 0,1-2 0,-1 0 0,7-11 0,-10 16 0,13-25 0,-8 14 0,0 1 0,1-1 0,1 1 0,16-19 0,-23 29 0,0-1 0,1 1 0,-1 0 0,0 0 0,0 0 0,1 1 0,-1-1 0,0 0 0,1 0 0,-1 1 0,1-1 0,-1 1 0,1-1 0,-1 1 0,1-1 0,-1 1 0,1 0 0,-1 0 0,1 0 0,0 0 0,-1 0 0,1 0 0,1 1 0,0 0 0,0 0 0,-1 0 0,1 1 0,-1-1 0,1 1 0,-1 0 0,1 0 0,-1 0 0,0 0 0,0 0 0,3 3 0,10 16 0,0 0 0,19 37 0,11 19 0,-35-66 0,-6-12 0,-1-8 0,-4-18 0,1 22 0,-1-1 0,1 0 0,1 1 0,0-7 0,15 8 0,-15 3 0,-1 0 0,0 0 0,1 1 0,-1-1 0,1 0 0,-1 0 0,0 0 0,1 1 0,-1-1 0,0 0 0,0 0 0,0 0 0,0 0 0,0 0 0,0 0 0,0 0 0,0 1 0,0-1 0,0 0 0,0 0 0,-1 0 0,1 0 0,0 0 0,-1 1 0,1-1 0,0 0 0,-1 0 0,1 0 0,-1 1 0,1-1 0,-2-1 0,0-1 0,-1 0 0,0 0 0,0 0 0,0 0 0,-5-3 0,4 4 0,0 0 0,0 0 0,0 0 0,0 1 0,-1 0 0,1-1 0,0 2 0,-1-1 0,1 0 0,0 1 0,-1 0 0,1 0 0,-1 0 0,-7 2 0,4-1 0,0 1 0,0 0 0,1 1 0,-1 0 0,1 0 0,-1 0 0,-8 6 0,14-7 0,0 0 0,0 0 0,0 0 0,0 0 0,1 0 0,-1 0 0,1 1 0,-1-1 0,1 1 0,0-1 0,0 1 0,-2 4 0,2-3 0,-1 0 0,0 0 0,0 0 0,-2 4 0,0-4 0,1-1 0,-1 0 0,1 0 0,-1 0 0,0 0 0,0-1 0,0 0 0,0 0 0,0 0 0,-1 0 0,-8 2 0,12-4 0,-5 4 0,9-2 0,15-1 0,-15-1 0,24 1 0,1-2 0,-1-1 0,0 0 0,0-3 0,0 0 0,28-9 0,-31 4 0,10-3 0,-28 11 0,-1-1 0,1 1 0,0-1 0,8-6 0,2 0 0,-10 5 0,0 1 0,0-1 0,0 0 0,-1 0 0,1 0 0,-1-1 0,7-8 0,-10 10 0,0 1 0,0-1 0,0 0 0,-1 0 0,1 0 0,-1 0 0,0 0 0,0-1 0,0 1 0,0 0 0,-1 0 0,1-1 0,-1 1 0,0 0 0,0-1 0,0 1 0,-1-6 0,1 7 0,-1-1 0,1 0 0,-1 0 0,0 1 0,0-1 0,0 0 0,0 1 0,0-1 0,0 1 0,-1 0 0,1-1 0,-1 1 0,1 0 0,-1 0 0,0 0 0,0 0 0,0 0 0,0 0 0,-1 1 0,1-1 0,0 1 0,-1-1 0,1 1 0,-1 0 0,1 0 0,-1 0 0,0 0 0,1 0 0,-1 1 0,0-1 0,-4 1 0,5-1 0,0 1 0,0 0 0,0 0 0,0 0 0,0 0 0,0 0 0,0 0 0,0 0 0,0 1 0,0-1 0,0 1 0,0 0 0,0-1 0,0 1 0,0 0 0,0 0 0,-2 2 0,2-1 0,0 0 0,0 0 0,0 1 0,0-1 0,1 1 0,-1 0 0,1-1 0,-1 1 0,1 0 0,-2 6 0,-2 10 0,0 1 0,1 0 0,1 1 0,1-1 0,1 0 0,1 24 0,1-35 0,0-1 0,0 0 0,1 0 0,0 0 0,0 0 0,1 0 0,0 0 0,1-1 0,6 12 0,-6-13 0,0 0 0,0 0 0,1-1 0,0 1 0,0-1 0,0 0 0,0-1 0,1 1 0,-1-1 0,1 0 0,10 4 0,-15-7 0,1 0 0,-1-1 0,0 1 0,1-1 0,-1 1 0,1-1 0,-1 0 0,1 0 0,-1 1 0,1-1 0,-1 0 0,1 0 0,-1 0 0,1-1 0,-1 1 0,1 0 0,-1-1 0,1 1 0,-1 0 0,1-1 0,1-1 0,-1 1 0,-1 0 0,0-1 0,1 1 0,-1-1 0,0 1 0,1-1 0,-1 1 0,0-1 0,0 0 0,0 0 0,0 0 0,-1 1 0,1-1 0,-1 0 0,2-4 0,-1-3 0,0 0 0,-1-1 0,1 1 0,-2-1 0,1 1 0,-1 0 0,-5-17 0,3 9 0,1-5-1365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19.00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0 387 0 0,'0'-45'0'0,"0"16"0"0,0 79 0 0,0-29 0 0,0-16 0 0,0-6 0 0,0-386 0 0,0 388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30.297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1 104 0 0,'0'-60'0'0,"0"18"0"0,0 41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33.622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1690 0 0,'0'-39'0'0,"0"-18"0"0,0-85 0 0,0-197 0 0,0 204 0 0,0 45 0 0,0-110 0 0,0-99 0 0,0 255 0 0,0 219 0 0,0-112 0 0,0-27 0 0,0-159 0 0,0-63 0 0,0 0 0 0,0 63 0 0,0 307 0 0,0-55 0 0,0-252 0 0,0 32 0 0,0 101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50.001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 0 0,'0'296'0'0,"0"124"0"0,0-630 0 0,0 70 0 0,0 249 0 0,0 35 0 0,0-351 0 0,0 655 0 0,0-635 0 0,0 354 0 0,0-66 0 0,0-252 0 0,0 72 0 0,0 264 0 0,0-60 0 0,0-251 0 0,0 377 0 0,0-84 0 0,0-351 0 0,0 417 0 0,0-402 0 0,0 400 0 0,0-465 0 0,0 401 0 0,0-191 0 0,0 17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7:46.1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408 1859 0 0,'233'-233'0'0,"232"-233"0"0,-1273 1274 0 0,1377-1376 0 0,134-135 0 0,-249 249 0 0,-1433 1433 0 0,1849-1849 0 0,-1042 1041 0 0,-86 88 0 0,41-43 0 0,1215-1213 0 0,-1749 1748 0 0,780-780 0 0,289-290 0 0,-153 154 0 0,-1927 1928 0 0,2231-2232 0 0,-1149 1149 0 0,1067-1068 0 0,-784 786 0 0,488-489 0 0,50-50 0 0,-58 57 0 0,-441 443 0 0,1205-1206 0 0,-852 851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7:48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723 923 16072 0 0,'-4'-11'106'0'0,"1"0"0"0"0,0 0 0 0 0,0 0-1 0 0,1-1 1 0 0,1 1 0 0 0,0-1 0 0 0,0-11 0 0 0,2 8 130 0 0,0 1-1 0 0,6-28 0 0 0,26-103 1338 0 0,-29 129-1332 0 0,1 1 0 0 0,0 0 0 0 0,12-27 0 0 0,-7 22-100 0 0,12-27 183 0 0,2-6 33 0 0,31-95 1 0 0,-52 140-342 0 0,36-162 272 0 0,-38 163-269 0 0,0 0-1 0 0,-1 0 1 0 0,0 0 0 0 0,0 1-1 0 0,-1-1 1 0 0,-1-8 0 0 0,1 14-16 0 0,1 1 0 0 0,0-1 1 0 0,0 0-1 0 0,-1 0 1 0 0,1 1-1 0 0,0-1 0 0 0,-1 0 1 0 0,1 1-1 0 0,0-1 1 0 0,-1 0-1 0 0,1 1 0 0 0,-1-1 1 0 0,1 1-1 0 0,-1-1 0 0 0,0 1 1 0 0,1-1-1 0 0,-1 1 1 0 0,0-1-1 0 0,1 1 0 0 0,-1-1 1 0 0,0 1-1 0 0,1 0 1 0 0,-1-1-1 0 0,0 1 0 0 0,0 0 1 0 0,1 0-1 0 0,-1 0 0 0 0,0 0 1 0 0,-1-1-1 0 0,0 1 1 0 0,1 0 0 0 0,-1 0 0 0 0,0 0 1 0 0,0 1-1 0 0,1-1 0 0 0,-1 0 0 0 0,0 1 0 0 0,1-1 0 0 0,-1 1 0 0 0,0-1 0 0 0,-1 2 0 0 0,-8 8 22 0 0,1 2-17 0 0,0 2 0 0 0,1-1 1 0 0,0 1-1 0 0,2 1 0 0 0,-12 26 1 0 0,-23 86 23 0 0,30-86-16 0 0,-33 142 16 0 0,13 2 6 0 0,19-109-25 0 0,-18 177 30 0 0,25-195-27 0 0,-3 18-4 0 0,-5 54 31 0 0,14-112-26 0 0,5 35 0 0 0,-3-34-6 0 0,-2-18-9 0 0,0 1-1 0 0,0-1 1 0 0,1 0-1 0 0,-1 0 0 0 0,0 0 1 0 0,1 0-1 0 0,-1 0 1 0 0,1 0-1 0 0,-1 0 0 0 0,1 0 1 0 0,0 0-1 0 0,-1 0 1 0 0,1 0-1 0 0,0 0 1 0 0,1 1-1 0 0,-1-1 15 0 0,6-7 6 0 0,-1 2-16 0 0,-4 2-4 0 0,1 0 0 0 0,-1 0 1 0 0,0 0-1 0 0,0 0 0 0 0,0 0 0 0 0,0 0 1 0 0,0-1-1 0 0,0 1 0 0 0,0-1 0 0 0,1-2 1 0 0,52-90 61 0 0,-4-3 1 0 0,51-138 0 0 0,24-63 122 0 0,-81 209-105 0 0,-18 38 1 0 0,23-63 1 0 0,-39 85-52 0 0,-1 5 31 0 0,-1 0-1 0 0,8-43 1 0 0,-18 60-50 0 0,-1 5 5 0 0,-3 9 39 0 0,-26 47-39 0 0,-63 121 14 0 0,-175 444 27 0 0,164-318-14 0 0,73-201-30 0 0,22-71-10 0 0,7-21-1 0 0,0 0-1 0 0,0 0 1 0 0,1 0 0 0 0,1 0 0 0 0,-1 0-1 0 0,-1 13 1 0 0,3-20-5 0 0,0 1 1 0 0,0-1-1 0 0,0 1 1 0 0,0-1-1 0 0,0 1 1 0 0,0 0-1 0 0,0-1 1 0 0,0 1-1 0 0,0-1 0 0 0,1 1 1 0 0,-1-1-1 0 0,0 1 1 0 0,0-1-1 0 0,0 1 1 0 0,0-1-1 0 0,1 1 0 0 0,-1-1 1 0 0,0 1-1 0 0,1-1 1 0 0,-1 1-1 0 0,0-1 1 0 0,1 0-1 0 0,-1 1 1 0 0,1-1-1 0 0,-1 0 0 0 0,1 1 1 0 0,0-1-1 0 0,0 0 1 0 0,-1 1 0 0 0,1-1-1 0 0,0 0 1 0 0,0-1-1 0 0,-1 1 1 0 0,1 0-1 0 0,0 0 1 0 0,0 0 0 0 0,-1 0-1 0 0,1-1 1 0 0,0 1-1 0 0,-1 0 1 0 0,1 0-1 0 0,0-1 1 0 0,0 0 0 0 0,4-2 1 0 0,0-1 1 0 0,-1 1-1 0 0,8-8 1 0 0,-10 8-3 0 0,1 0 1 0 0,-1 0 0 0 0,0 0-1 0 0,3-6 1 0 0,43-89 6 0 0,-12 21-1 0 0,118-210 13 0 0,-43 70-13 0 0,-50 91-6 0 0,-19 44 0 0 0,64-91 0 0 0,-65 113 1 0 0,26-36 8 0 0,-54 79-1 0 0,17-33 1 0 0,-19 32-4 0 0,4-4 9 0 0,-14 21-9 0 0,0 0 0 0 0,-1 0 0 0 0,1 0 1 0 0,0 0-1 0 0,0 0 0 0 0,0 1 0 0 0,0-1 1 0 0,1 0-1 0 0,-1 0 0 0 0,0 1 0 0 0,0-1 1 0 0,0 1-1 0 0,0-1 0 0 0,1 1 0 0 0,-1-1 1 0 0,2 1-1 0 0,-4 6 20 0 0,-5 30 14 0 0,-2 0 0 0 0,-1-1 0 0 0,-2 0 0 0 0,-2 0 0 0 0,-30 58 0 0 0,-4-5 61 0 0,11-23-7 0 0,-36 92 0 0 0,67-143-81 0 0,-6 19 26 0 0,-2-1 1 0 0,-26 45-1 0 0,2-13 24 0 0,16-26 0 0 0,-1-2 1 0 0,-31 38-1 0 0,11-11 50 0 0,36-57-76 0 0,6-6-33 0 0,-1 0-1 0 0,1 0 1 0 0,0 0 0 0 0,-1 1 0 0 0,1-1 0 0 0,0 0 0 0 0,-1 0 0 0 0,1 1 0 0 0,0-1 0 0 0,-1 0-1 0 0,1 1 1 0 0,0-1 0 0 0,0 0 0 0 0,0 1 0 0 0,-1-1 0 0 0,1 0 0 0 0,0 1 0 0 0,0-1-1 0 0,0 1 1 0 0,0-1 0 0 0,0 0 0 0 0,0 1 0 0 0,0-1 0 0 0,0 1 0 0 0,0-1 0 0 0,0 1 0 0 0,1 0 53 0 0,1-4-27 0 0,5-6 75 0 0,11-13-75 0 0,-1 0 1 0 0,-1-2-1 0 0,26-48 1 0 0,29-88 57 0 0,-44 97-52 0 0,2-7-1 0 0,-10 21-6 0 0,42-74 1 0 0,3 23 8 0 0,20-35-12 0 0,-79 125-23 0 0,68-112 14 0 0,-54 93-4 0 0,28-35-3 0 0,-41 55-7 0 0,1 1-1 0 0,1 1 0 0 0,0-1 0 0 0,0 1 1 0 0,10-7-1 0 0,-17 14-1 0 0,0-1 0 0 0,0 1 0 0 0,0-1 0 0 0,0 1 0 0 0,0-1 0 0 0,0 1 0 0 0,0 0 1 0 0,0 0-1 0 0,0-1 0 0 0,1 1 0 0 0,-1 0 0 0 0,0 0 0 0 0,0 0 0 0 0,0 0 0 0 0,0 0 0 0 0,3 1 0 0 0,-4-1 0 0 0,1 0 0 0 0,0 0 0 0 0,0 0 0 0 0,0 0 0 0 0,0 0 0 0 0,0 0 0 0 0,0 0 0 0 0,0 0 0 0 0,0 0 0 0 0,1-1 0 0 0,-2 1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0,0 0 0 0 0,0 0 0 0 0,0 0 0 0 0,0 0 0 0 0,0 1 0 0 0,0-1 0 0 0,0 0 0 0 0,0 0 0 0 0,-2 6 0 0 0,0 0 0 0 0,-15 59 0 0 0,8-30 1 0 0,-14 37 0 0 0,-47 73 7 0 0,-13-4 3 0 0,36-64 0 0 0,-36 89 31 0 0,49-74 1 0 0,32-86-38 0 0,-1 1 5 0 0,-1 0 0 0 0,1 0 0 0 0,-7 9 1 0 0,8-12-3 0 0,2-4-5 0 0,-1 0 0 0 0,1 1-1 0 0,0-1 1 0 0,-1 1 0 0 0,1-1 0 0 0,0 1 0 0 0,0-1 0 0 0,-1 1 0 0 0,1-1-1 0 0,0 1 1 0 0,0-1 0 0 0,0 1 0 0 0,0-1 0 0 0,0 1 0 0 0,0 0-1 0 0,0-1 1 0 0,0 1 0 0 0,0-1 0 0 0,0 1 0 0 0,0-1 0 0 0,0 1 0 0 0,0-1-1 0 0,0 1 1 0 0,0-1 0 0 0,1 1 0 0 0,-1-1 0 0 0,0 1 0 0 0,0-1-1 0 0,1 1 1 0 0,-1-1 0 0 0,0 1 0 0 0,1-1 0 0 0,-1 0 0 0 0,0 1 0 0 0,1-1-1 0 0,-1 1 1 0 0,0-1 0 0 0,1 0 0 0 0,-1 1 0 0 0,1-1 0 0 0,-1 0-1 0 0,1 0 1 0 0,0 1 0 0 0,-1 0 43 0 0,0 0-45 0 0,3-5 130 0 0,57-106-67 0 0,-6-8-14 0 0,-53 117-50 0 0,13-27 14 0 0,2 0 0 0 0,0 1 0 0 0,35-42 0 0 0,-6 17-4 0 0,-14 17-6 0 0,2-3 0 0 0,1 2 1 0 0,43-36 0 0 0,-55 51-5 0 0,-17 16 0 0 0,0 0 0 0 0,-1 0 0 0 0,2 1 0 0 0,9-7 0 0 0,-15 10 1 0 0,1 1-1 0 0,0 0 1 0 0,-1-1-1 0 0,1 1 1 0 0,0 0-1 0 0,-1-1 1 0 0,1 1-1 0 0,0 0 1 0 0,0 0-1 0 0,-1 0 1 0 0,1 0-1 0 0,0 0 1 0 0,0 0-1 0 0,-1 0 1 0 0,1 0 0 0 0,0 0-1 0 0,0 0 1 0 0,0 0-1 0 0,-1 0 1 0 0,1 1 0 0 0,-1-1 0 0 0,0 0 1 0 0,0 0-1 0 0,1 0 0 0 0,-1 1 0 0 0,0-1 0 0 0,0 0 0 0 0,0 0 0 0 0,0 0 1 0 0,1 1-1 0 0,-1-1 0 0 0,0 0 0 0 0,0 1 0 0 0,0-1 0 0 0,0 0 0 0 0,0 0 0 0 0,0 1 1 0 0,0-1-1 0 0,0 0 0 0 0,1 1 0 0 0,-3 11 38 0 0,-6 9-26 0 0,0 0 1 0 0,-2-1-1 0 0,-14 24 1 0 0,-44 58 37 0 0,46-71-25 0 0,-31 43 27 0 0,-9 11 16 0 0,7-9-9 0 0,43-60-31 0 0,1 0 1 0 0,-15 26-1 0 0,25-40-21 0 0,0-1 0 0 0,1 1-1 0 0,-1 0 1 0 0,0-1 0 0 0,1 1 0 0 0,-1 0 0 0 0,1-1 0 0 0,0 1 0 0 0,-1 3 133 0 0,4-11-129 0 0,22-43 9 0 0,-12 26-16 0 0,-1-1 1 0 0,15-46-1 0 0,-26 65-4 0 0,11-37 15 0 0,31-76 1 0 0,-38 108-13 0 0,21-44 8 0 0,19-57 1 0 0,-36 82-10 0 0,19-64 10 0 0,-27 88-11 0 0,-1 1-1 0 0,1 0 1 0 0,1-1 0 0 0,-1 1 0 0 0,1 0-1 0 0,0 0 1 0 0,-1 0 0 0 0,2 0-1 0 0,3-6 1 0 0,-1-1 9 0 0,-5 7 2 0 0,-5 6 3 0 0,3-2-13 0 0,0 1-1 0 0,-3 7 9 0 0,-18 33-1 0 0,-107 173 33 0 0,-62 84 32 0 0,127-176-38 0 0,-29 46 8 0 0,1-32-17 0 0,-30 45 6 0 0,34-47-18 0 0,59-92-9 0 0,-39 40 1 0 0,62-74-7 0 0,0-1 0 0 0,-1 1 1 0 0,1-2-1 0 0,-1 1 0 0 0,-1-1 1 0 0,-17 11-1 0 0,26-17-1 0 0,-1 0 0 0 0,1 0 1 0 0,-1 1-1 0 0,0-1 0 0 0,1 0 0 0 0,-1 0 0 0 0,1 0 0 0 0,-1 0 1 0 0,0 0-1 0 0,1 0 0 0 0,-1 0 0 0 0,1 0 0 0 0,-1 0 0 0 0,0 0 1 0 0,1 0-1 0 0,-1 0 0 0 0,1 0 0 0 0,-1 0 0 0 0,0-1 0 0 0,0 1 1 0 0,0-1-1 0 0,1 0 0 0 0,-1 1 1 0 0,0-1-1 0 0,1 0 0 0 0,-1 0 1 0 0,1 0-1 0 0,-1 1 1 0 0,1-1-1 0 0,0 0 0 0 0,-1 0 1 0 0,1 0-1 0 0,0 0 0 0 0,0 0 1 0 0,0 0-1 0 0,-1 0 0 0 0,1 0 1 0 0,0 0-1 0 0,0 1 0 0 0,0-1 1 0 0,1-2-1 0 0,1-57 7 0 0,17-107 0 0 0,-6 92-1 0 0,35-161-5 0 0,-1 85-1 0 0,-41 134 0 0 0,-1 0 0 0 0,6-30 0 0 0,-11 46 0 0 0,0 0 0 0 0,0 0 0 0 0,0 0 0 0 0,1 0 0 0 0,-1 1 0 0 0,0-1 0 0 0,1 0 0 0 0,-1 0 0 0 0,0 1 0 0 0,1-1 0 0 0,-1 0 0 0 0,2 0 0 0 0,-1 1 0 0 0,-5 7 0 0 0,3-4 0 0 0,-4 4 0 0 0,0 2 0 0 0,1-1 0 0 0,-5 12 0 0 0,-28 91 0 0 0,-8 21 0 0 0,3 3 0 0 0,19-56 0 0 0,-9 39 0 0 0,-4 13 0 0 0,28-110 2 0 0,-1 0-1 0 0,-17 25 1 0 0,15-26 3 0 0,-17 41 0 0 0,27-60-5 0 0,1 0 1 0 0,-1 0 0 0 0,1 1-1 0 0,-1-1 1 0 0,1 0 0 0 0,-1 0-1 0 0,0 0 1 0 0,1 0 0 0 0,-1 0-1 0 0,0 0 1 0 0,0 0 0 0 0,0 0-1 0 0,-2 1 1 0 0,3-17 8 0 0,1-62-1 0 0,-1-78-9 0 0,0 145 1 0 0,3-18 0 0 0,-2 23-2 0 0,0-1 1 0 0,0 1-1 0 0,-1 0 1 0 0,0 0-1 0 0,0-1 0 0 0,0 1 1 0 0,0 0-1 0 0,-1 0 1 0 0,0-1-1 0 0,-2-6 1 0 0,3 12-1 0 0,0-1 0 0 0,0 1 0 0 0,-1-1 0 0 0,1 1 0 0 0,0-1 0 0 0,0 1 1 0 0,0 0-1 0 0,-1-1 0 0 0,1 1 0 0 0,0-1 0 0 0,-1 1 0 0 0,1 0 0 0 0,0-1 0 0 0,-1 1 0 0 0,1 0 0 0 0,-1 0 0 0 0,1-1 1 0 0,-1 1-1 0 0,0 0 0 0 0,1 0 0 0 0,-1 0 1 0 0,1 0-1 0 0,-1 1 0 0 0,1-1 1 0 0,-1 0-1 0 0,1 1 1 0 0,-1-1-1 0 0,1 0 0 0 0,0 1 1 0 0,-1-1-1 0 0,1 0 0 0 0,0 1 1 0 0,-1-1-1 0 0,1 1 0 0 0,0-1 1 0 0,-1 1-1 0 0,1-1 0 0 0,0 1 1 0 0,0-1-1 0 0,-1 1 0 0 0,1-1 1 0 0,0 1-1 0 0,0 0 0 0 0,-7 13-9 0 0,-13 18-1 0 0,-5 11-12 0 0,3 5 6 0 0,-10 18-14 0 0,5-18-12 0 0,3 2 0 0 0,1 1 0 0 0,-21 74 0 0 0,28-78 18 0 0,11-32 3 0 0,0-1-1 0 0,1 1 0 0 0,0 0 1 0 0,1 0-1 0 0,-2 26 0 0 0,5-40 16 0 0,2 1-18 0 0,-2-2 25 0 0,0 0 0 0 0,0 1 0 0 0,0-1 0 0 0,0 0 0 0 0,0 0 0 0 0,0 0 0 0 0,0 0 0 0 0,1 1 0 0 0,-1-1 0 0 0,0 0 0 0 0,0 0 0 0 0,0 0 0 0 0,0 0 0 0 0,0 0 1 0 0,0 1-1 0 0,1-1 0 0 0,-1 0 0 0 0,0 0 0 0 0,0 0 0 0 0,0 0 0 0 0,0 0 0 0 0,1 0 0 0 0,-1 0 0 0 0,0 0 0 0 0,0 0 0 0 0,0 0 0 0 0,0 1 0 0 0,1-1 0 0 0,-1 0 0 0 0,0 0 0 0 0,0 0 0 0 0,0 0 0 0 0,1 0 0 0 0,-1 0 0 0 0,0 0 0 0 0,0-1 0 0 0,0 1 0 0 0,1 0 0 0 0,2-1-2 0 0,1 0 0 0 0,-1 0 0 0 0,1-1 0 0 0,-1 0 0 0 0,1 1 0 0 0,-1-1 0 0 0,0-1 0 0 0,0 1 0 0 0,0 0-1 0 0,5-6 1 0 0,1-2-5 0 0,13-20-1 0 0,-14 18 4 0 0,7-12-5 0 0,0 0-1 0 0,14-37 0 0 0,-11 26-5 0 0,-12 24 8 0 0,0 0 0 0 0,0-1 0 0 0,6-18 0 0 0,-6 4 1 0 0,-4 16-1 0 0,0 1 0 0 0,1-1 0 0 0,0 0 0 0 0,0 1 0 0 0,8-14 1 0 0,-10 21 3 0 0,0 1 0 0 0,0-1 0 0 0,0 0 0 0 0,-1 1 1 0 0,1-1-1 0 0,-1 0 0 0 0,1 1 0 0 0,-1-1 0 0 0,0 0 1 0 0,1 0-1 0 0,-1 1 0 0 0,0-4 0 0 0,0 4-5 0 0,0 2-23 0 0,0-1 31 0 0,0 1 0 0 0,0-1 0 0 0,0 1 0 0 0,0-1 1 0 0,0 1-1 0 0,0-1 0 0 0,0 1 0 0 0,-1-1 0 0 0,1 0 0 0 0,0 1 0 0 0,0-1 0 0 0,0 1 0 0 0,0-1 0 0 0,-1 1 0 0 0,1-1 0 0 0,0 0 0 0 0,0 1 0 0 0,-1-1 0 0 0,1 0 0 0 0,0 1 0 0 0,-1-1 0 0 0,1 1 1 0 0,-6 5-2 0 0,0 1 1 0 0,1 0-1 0 0,0 0 1 0 0,-6 13-1 0 0,-16 37-4 0 0,7-13 0 0 0,-30 67-9 0 0,-3 8 16 0 0,46-104-1 0 0,-5 18 0 0 0,-7 12 0 0 0,16-40-4 0 0,2-6-10 0 0,2-13-15 0 0,-1 6 34 0 0,6-112-60 0 0,-4 59-18 0 0,-2 57 59 0 0,0 1 1 0 0,0-1 0 0 0,0 0-1 0 0,0 0 1 0 0,-2-7 0 0 0,-1-11-74 0 0,3 21 80 0 0,0-1 0 0 0,0 1-1 0 0,0-1 1 0 0,0 1 0 0 0,-1-1 0 0 0,1 1 0 0 0,-1-1 0 0 0,1 1 0 0 0,-1-1-1 0 0,1 1 1 0 0,-1 0 0 0 0,0-1 0 0 0,0 1 0 0 0,-1-2 0 0 0,-17-14-76 0 0,13 13 58 0 0,4 3 21 0 0,1 1 1 0 0,0-1-1 0 0,-1 1 0 0 0,0-1 0 0 0,1 1 1 0 0,-1-1-1 0 0,1 1 0 0 0,-1 0 0 0 0,1 0 1 0 0,-1 0-1 0 0,0 0 0 0 0,1 0 0 0 0,-1 1 1 0 0,1-1-1 0 0,-1 0 0 0 0,1 1 0 0 0,-1-1 1 0 0,1 1-1 0 0,-1-1 0 0 0,-1 2 0 0 0,-5 2-12 0 0,0 0 0 0 0,-9 6-1 0 0,12-8 11 0 0,1 1-1 0 0,0 1 0 0 0,0-1 1 0 0,0 1-1 0 0,0-1 0 0 0,1 1 1 0 0,-1 0-1 0 0,1 1 0 0 0,0-1 1 0 0,-3 7-1 0 0,-2-2-19 0 0,7-9 24 0 0,1 1 1 0 0,-1-1-1 0 0,1 1 0 0 0,-1-1 0 0 0,1 0 0 0 0,0 1 1 0 0,-1-1-1 0 0,1 1 0 0 0,-1-1 0 0 0,1 1 1 0 0,0 0-1 0 0,0-1 0 0 0,-1 1 0 0 0,1-1 0 0 0,0 1 1 0 0,0-1-1 0 0,0 1 0 0 0,-1 0 0 0 0,1 0 1 0 0,0 0-1 0 0,0-1 1 0 0,0 1-1 0 0,0-1 1 0 0,0 1-1 0 0,0-1 1 0 0,0 1-1 0 0,0-1 1 0 0,0 1-1 0 0,0-1 1 0 0,0 1 0 0 0,-1-1-1 0 0,1 1 1 0 0,0-1-1 0 0,0 1 1 0 0,-1-1-1 0 0,1 0 1 0 0,0 1-1 0 0,-1-1 1 0 0,1 1-1 0 0,0-1 1 0 0,-1 0-1 0 0,0 1 1 0 0,-3 4-29 0 0,4-5 25 0 0,-1 0 0 0 0,1 1 1 0 0,0-1-1 0 0,0 0 0 0 0,0 0 1 0 0,0 0-1 0 0,0 0 0 0 0,0 0 1 0 0,0 0-1 0 0,0 0 0 0 0,0 1 1 0 0,0-1-1 0 0,0 0 0 0 0,-1 0 1 0 0,1 0-1 0 0,0 0 0 0 0,0 0 1 0 0,0 1-1 0 0,0-1 0 0 0,0 0 1 0 0,0 0-1 0 0,0 0 0 0 0,0 0 1 0 0,0 1-1 0 0,0-1 0 0 0,0 0 1 0 0,1 0-1 0 0,-1 0 0 0 0,0 0 1 0 0,0 0-1 0 0,0 0 0 0 0,0 1 1 0 0,0-1-1 0 0,0 0 0 0 0,0 0 1 0 0,0 0-1 0 0,1 0 3 0 0,-1 0 0 0 0,0 0 0 0 0,0 0 0 0 0,0 0 0 0 0,1 0 0 0 0,-1 0 0 0 0,0 0 0 0 0,0 0 0 0 0,0 0 0 0 0,0 0 0 0 0,1 0 0 0 0,-1 0 0 0 0,0 0 0 0 0,0 0 0 0 0,0 0 0 0 0,0 0 0 0 0,1-1 0 0 0,-1 1 0 0 0,0 0 0 0 0,0 0-1 0 0,0 0 1 0 0,0 0 0 0 0,0 0 0 0 0,1 0 0 0 0,-1-1 0 0 0,0 1 0 0 0,0 0 0 0 0,0 0 0 0 0,0-1 0 0 0,9-17-17 0 0,-7 15 16 0 0,-1 0 1 0 0,1 0-1 0 0,-1 0 1 0 0,1 0-1 0 0,0 1 1 0 0,0-1-1 0 0,0 0 1 0 0,0 1-1 0 0,0-1 1 0 0,4-2 0 0 0,-4 3-2 0 0,0 0 1 0 0,1 0 0 0 0,-1 0 0 0 0,0 0 0 0 0,0-1 0 0 0,-1 1 0 0 0,3-3 0 0 0,6-9-14 0 0,-9 13 15 0 0,0 1 0 0 0,-1-1 0 0 0,1 0-1 0 0,-1 1 1 0 0,1-1 0 0 0,0 0 0 0 0,0 1-1 0 0,-1-1 1 0 0,1 1 0 0 0,0-1 0 0 0,0 1-1 0 0,-1-1 1 0 0,1 1 0 0 0,0 0 0 0 0,0-1-1 0 0,0 1 1 0 0,0 0 0 0 0,0 0 0 0 0,-1 0-1 0 0,1-1 1 0 0,0 1 0 0 0,0 0 0 0 0,0 0-1 0 0,2 1 1 0 0,1-2-3 0 0,9 0-21 0 0,-12 1 25 0 0,-1 0 1 0 0,0 0 0 0 0,1 0-1 0 0,-1 0 1 0 0,0 0 0 0 0,1 0 0 0 0,-1 1-1 0 0,0-1 1 0 0,1 0 0 0 0,-1 0 0 0 0,0 0-1 0 0,1 0 1 0 0,-1 1 0 0 0,0-1 0 0 0,0 0-1 0 0,1 0 1 0 0,-1 0 0 0 0,0 1-1 0 0,0-1 1 0 0,1 0 0 0 0,-1 1 0 0 0,0-1-1 0 0,0 0 1 0 0,0 0 0 0 0,0 1 0 0 0,1-1-1 0 0,-1 0 1 0 0,0 1 0 0 0,0-1 0 0 0,0 0-1 0 0,0 1 1 0 0,0-1 0 0 0,0 0-1 0 0,0 1 1 0 0,0 0 0 0 0,1 0-1 0 0,-1 0 1 0 0,1 0 0 0 0,-1 0-1 0 0,1 0 1 0 0,0 0-1 0 0,0 0 1 0 0,-1 0-1 0 0,1 0 1 0 0,0 0-1 0 0,0 0 1 0 0,0-1-1 0 0,0 1 1 0 0,0 0-1 0 0,0-1 1 0 0,1 2 0 0 0,1-1-2 0 0,-2 0 1 0 0,4 2-4 0 0,1 1 0 0 0,-1 0 0 0 0,-1 0 1 0 0,1 1-1 0 0,5 5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23.92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1 120 0 0,'0'-120'0'0,"0"156"0"0,0-28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26.343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1 906 0 0,'0'-9'0'0,"0"-3"0"0,0-18 0 0,0-101 0 0,0 288 0 0,0-240 0 0,0 110 0 0,0-22 0 0,0-19 0 0,0-181 0 0,0-99 0 0,0 98 0 0,0 65 0 0,0 425 0 0,0 152 0 0,0-1 0 0,0 196 0 0,0-869 0 0,0 99 0 0,0 305 0 0,0-164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41.02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0 261 0 0,'0'-130'0'0,"0"0"0"0,0 145 0 0,0 7 0 0,0 14 0 0,0-35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42.111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0 338 0 0,'0'-57'0'0,"0"-88"0"0,0 71 0 0,0 170 0 0,0-236 0 0,0 238 0 0,0-48 0 0,0-216 0 0,0 263 0 0,0-55 0 0,0-94 0 0,0 46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12:28:44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 1 24575,'-5'0'0,"0"0"0,1 1 0,-1 0 0,1 0 0,-1 0 0,1 1 0,-1 0 0,1-1 0,-8 6 0,4-2 0,1 0 0,0 0 0,0 1 0,-7 7 0,9-9 0,0 1 0,0-1 0,-1-1 0,-6 4 0,7-4 0,1 0 0,-1-1 0,1 1 0,0 1 0,0-1 0,-4 4 0,7-5 0,0 0 0,0-1 0,0 1 0,0-1 0,0 1 0,0 0 0,1 0 0,-1-1 0,1 1 0,-1 0 0,1 0 0,0 0 0,-1 0 0,1 0 0,0-1 0,0 1 0,1 0 0,-1 0 0,0 0 0,1 0 0,0 2 0,0-1 0,0 0 0,0 0 0,1 0 0,-1-1 0,1 1 0,0 0 0,0-1 0,0 0 0,0 1 0,0-1 0,0 0 0,1 0 0,-1 0 0,5 3 0,5 1 0,0 1 0,15 5 0,3 2 0,-18-8 0,-7-3 0,0 1 0,0-1 0,1-1 0,0 1 0,0-1 0,-1 0 0,1-1 0,0 1 0,0-1 0,1 0 0,8 0 0,0-2 0,0-1 0,0 0 0,-1-1 0,24-8 0,55-26 0,-5 1 0,-73 31 0,0 1 0,0 0 0,32-3 0,-42 7 0,15-3 0,-20 3 0,0 0 0,0 0 0,0 0 0,0 0 0,0 0 0,0 0 0,0 0 0,0 0 0,0 0 0,1 0 0,-1 0 0,0 0 0,0-1 0,0 1 0,0 0 0,0 0 0,0 0 0,0 0 0,0 0 0,0 0 0,0 0 0,0 0 0,0 0 0,0 0 0,1 0 0,-1-1 0,0 1 0,0 0 0,0 0 0,0 0 0,0 0 0,0 0 0,0 0 0,0 0 0,0 0 0,0-1 0,0 1 0,0 0 0,0 0 0,0 0 0,0 0 0,0 0 0,-1 0 0,-3-5 0,-8-1 0,12 6 0,-17-7 0,0 2 0,0 0 0,-1 0 0,-30-2 0,21 4 0,1 1 0,-55 3 0,76 0 0,0 0 0,0 0 0,0 1 0,-1 0 0,-6 3 0,7-2 0,0-1 0,0 0 0,-1 0 0,-9 1 0,-25-2 0,32-1 0,-1 0 0,1 0 0,-15 3 0,17 0 0,10-1 0,13 3 0,242 24 0,-206-24 0,159 0 0,-148-6 0,-49 0 0,-12-1 0,-8-2 0,-3 1 0,0 0 0,-1 0 0,1 1 0,-16-2 0,-37-1 0,10 1 0,26 2 0,17 2 0,-1-1 0,0 0 0,1 0 0,-10-3 0,17 3 0,0 1 0,1 0 0,-1 0 0,0-1 0,1 1 0,-1-1 0,0 1 0,1 0 0,-1-1 0,0 1 0,1-1 0,-1 0 0,1 1 0,-1-1 0,1 1 0,-1-1 0,1 0 0,-1 1 0,1-1 0,0 0 0,-1 1 0,1-1 0,0 0 0,-1-1 0,1 1 0,0-1 0,0 0 0,0 1 0,1-1 0,-1 1 0,0-1 0,1 0 0,-1 1 0,1-1 0,-1 1 0,2-3 0,2-3 0,0 1 0,1-1 0,8-9 0,-13 16 0,6-7 0,0 1 0,0 0 0,0 1 0,0 0 0,12-7 0,-17 11 0,1 0 0,0 0 0,0 0 0,0 0 0,0 1 0,0-1 0,0 1 0,0-1 0,0 1 0,1 0 0,3 0 0,-5 0 0,1 0 0,-1 1 0,0-1 0,1 1 0,-1-1 0,0 1 0,0-1 0,1 1 0,-1 0 0,0 0 0,0 0 0,0-1 0,0 1 0,0 0 0,0 0 0,0 1 0,0-1 0,0 0 0,1 2 0,-1 0 0,1 0 0,-1 0 0,0 1 0,0-1 0,0 0 0,-1 0 0,1 1 0,-1-1 0,1 0 0,-1 1 0,0-1 0,0 0 0,-1 0 0,1 1 0,-1-1 0,0 0 0,0 1 0,0-1 0,0 0 0,0 0 0,-3 5 0,-3 3 0,1 0 0,-2-1 0,1 0 0,-13 12 0,-14 14 0,-40 32 0,70-65 0,-11 10 0,-23 23 0,34-32 0,1 0 0,0 1 0,0-1 0,0 1 0,0-1 0,1 1 0,-1 0 0,1 0 0,0 0 0,1 0 0,-2 6 0,3-8 0,0 0 0,0 0 0,0 0 0,0 0 0,1 0 0,-1 1 0,1-1 0,0 0 0,1 4 0,14 27 0,-8-20 0,2 9 0,0 1 0,-2 0 0,0 1 0,-2 0 0,-1 0 0,5 47 0,7 345-10379,-19-139 10553,-11-60 9685,-3-126-9513,3-34-346,-34 139 0,34-153 0,-2-1 0,-29 60 0,8-35 0,-30 63 0,62-122 0,0 0 0,0 0 0,-1 0 0,-10 14 0,14-21 0,-1 1 0,0-1 0,0 0 0,0-1 0,0 1 0,0 0 0,-1 0 0,1-1 0,0 1 0,-1-1 0,1 0 0,-1 0 0,0 0 0,1 0 0,-1 0 0,0-1 0,-5 2 0,-2-2 0,-1 0 0,1 0 0,-1-1 0,1 0 0,0-1 0,-1 0 0,-14-5 0,18 4 0,0 1 0,0-2 0,1 1 0,0-1 0,-1 0 0,1 0 0,1 0 0,-1-1 0,1 0 0,0 0 0,-8-10 0,12 13 0,0 1 0,0 0 0,0 0 0,1 0 0,-1 0 0,1-1 0,-1 1 0,0 0 0,1-1 0,0 1 0,-1 0 0,1-1 0,0 1 0,0 0 0,0-1 0,0 1 0,0-1 0,0 1 0,0 0 0,0-1 0,1 1 0,-1-1 0,0 1 0,1 0 0,-1-1 0,1 1 0,0 0 0,-1 0 0,2-2 0,2-1 0,0 0 0,0-1 0,0 2 0,0-1 0,10-6 0,-8 7 0,0-1 0,0 1 0,0 0 0,0 0 0,1 1 0,-1 0 0,1 0 0,0 1 0,11-2 0,6 2 0,35 2 0,-24 0 0,489 1 0,-304-3 0,-310 7 0,45-1 0,-4-1 0,-163 7 0,-209-12 0,419 1 0,1 0 0,-1 0 0,0 0 0,1 0 0,-1 1 0,0-1 0,1 0 0,-1 1 0,1-1 0,-1 1 0,1-1 0,-1 1 0,1 0 0,-1 0 0,1 0 0,-2 1 0,2-1 0,0 1 0,0-1 0,0 1 0,0-1 0,0 1 0,1-1 0,-1 1 0,0 0 0,1-1 0,-1 1 0,1 0 0,0 0 0,0-1 0,-1 1 0,1 2 0,-6 47 0,6-50 0,1 0 0,-1 0 0,0 0 0,0 0 0,1 0 0,-1 0 0,0 0 0,1 0 0,-1 0 0,1 0 0,0 0 0,-1 0 0,1-1 0,0 1 0,-1 0 0,1 0 0,0-1 0,0 1 0,0 0 0,-1-1 0,1 1 0,0-1 0,0 1 0,0-1 0,0 1 0,0-1 0,0 0 0,0 0 0,2 1 0,4 0 0,0 1 0,1-1 0,8-1 0,-10 1 0,262 0 0,-150-3 0,-91 0 0,0-1 0,34-7 0,-11 0 0,-108 9 0,-140 2 0,446-21 0,-143 8 0,309-8 0,-407 20 0,-7 1 0,-13-1 0,-48 1 0,-185 9 0,206-6 0,5-1 0,-47 10 0,80-12 0,1-1 0,-1 0 0,1 1 0,0-1 0,-1 1 0,1-1 0,0 1 0,0 0 0,-1 0 0,-1 1 0,3-2 0,0 1 0,0-1 0,0 0 0,-1 0 0,1 0 0,0 1 0,0-1 0,0 0 0,0 0 0,0 0 0,0 1 0,0-1 0,0 0 0,0 0 0,0 1 0,0-1 0,0 0 0,0 0 0,0 1 0,0-1 0,0 0 0,0 0 0,0 1 0,0-1 0,0 0 0,8 8 0,2-3 0,-1 0 0,1-1 0,1 0 0,-1 0 0,15 2 0,-2 0 0,80 19 0,152 16 0,-312-49 0,-57-6 0,-193 10 0,193 4 0,156 0-1365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46.29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 0 0,'0'56'0'0,"0"30"0"0,0 10 0 0,0-96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8:46.905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0 0 0,'0'171'0'0,"0"-102"0"0,0-22 0 0,0-49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9:11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383 832 15880 0 0,'-1'-4'161'0'0,"1"0"1"0"0,0 0 0 0 0,0-1 0 0 0,0 1 0 0 0,1 0-1 0 0,-1 0 1 0 0,1 0 0 0 0,0-1 0 0 0,3-5-1 0 0,1-5 906 0 0,11-17 0 0 0,-11 22-932 0 0,-6 36 390 0 0,1-12-483 0 0,-1 12 12 0 0,2 1 0 0 0,1-1 1 0 0,6 30-1 0 0,13 25 67 0 0,-18-72 24 0 0,-2-7 73 0 0,-3-8-34 0 0,0-1-119 0 0,0-1 1 0 0,1 1-1 0 0,-1-1 0 0 0,1 0 0 0 0,1-13 1 0 0,4-40 356 0 0,-3 53-375 0 0,-1 8-42 0 0,0 0-1 0 0,0 0 1 0 0,0 0 0 0 0,0 0-1 0 0,0 0 1 0 0,0-1-1 0 0,0 1 1 0 0,0 0 0 0 0,1 0-1 0 0,-1 0 1 0 0,0 0-1 0 0,0 0 1 0 0,0-1 0 0 0,0 1-1 0 0,0 0 1 0 0,0 0-1 0 0,0 0 1 0 0,0 0-1 0 0,0-1 1 0 0,0 1 0 0 0,0 0-1 0 0,-1 0 1 0 0,1 0-1 0 0,0 0 1 0 0,0-1 0 0 0,0 1-1 0 0,0 0 1 0 0,0 0-1 0 0,0 0 1 0 0,0 0-1 0 0,0 0 1 0 0,0 0 0 0 0,0-1-1 0 0,-1 1 1 0 0,1 0-1 0 0,0 0 1 0 0,0 0 0 0 0,0 0-1 0 0,0 0 1 0 0,0 0-1 0 0,0 0 1 0 0,-1 0-1 0 0,1 0 1 0 0,0 0 0 0 0,0 0-1 0 0,0-1 1 0 0,0 1-1 0 0,-1 0 1 0 0,1 0 0 0 0,0 0-1 0 0,0 0 1 0 0,0 0-1 0 0,0 0 1 0 0,-1 0-1 0 0,1 0 1 0 0,0 0 0 0 0,0 1-1 0 0,0-1 1 0 0,0 0-1 0 0,-1 0 1 0 0,-7 8 155 0 0,4 1-119 0 0,-1 1 0 0 0,2 0 0 0 0,0 0 1 0 0,0 0-1 0 0,-3 19 0 0 0,-2 10 63 0 0,-13 23 96 0 0,18-55-153 0 0,0 0 0 0 0,0 0 0 0 0,-1 0 0 0 0,0-1-1 0 0,-1 0 1 0 0,-6 9 0 0 0,11-15-41 0 0,0 0 1 0 0,-1 0-1 0 0,1 0 1 0 0,0 1-1 0 0,0-1 0 0 0,0 0 1 0 0,-1 0-1 0 0,1 0 1 0 0,0 1-1 0 0,0-1 0 0 0,0 0 1 0 0,-1 0-1 0 0,1 0 1 0 0,0 0-1 0 0,0 0 1 0 0,-1 0-1 0 0,1 0 0 0 0,0 1 1 0 0,0-1-1 0 0,-1 0 1 0 0,1 0-1 0 0,0 0 0 0 0,0 0 1 0 0,-1 0-1 0 0,1 0 1 0 0,0 0-1 0 0,-1 0 0 0 0,1 0 1 0 0,0 0-1 0 0,0-1 1 0 0,-1 1-1 0 0,1 0 0 0 0,-5-9 78 0 0,1-18-62 0 0,3 21 4 0 0,-2-15 4 0 0,2 7-9 0 0,-1 0 0 0 0,0 0 0 0 0,-1 0 0 0 0,-6-16 1 0 0,9 29-22 0 0,0 1 0 0 0,0-1 0 0 0,-1 1 0 0 0,1-1 1 0 0,0 1-1 0 0,0-1 0 0 0,-1 1 0 0 0,1-1 1 0 0,0 1-1 0 0,0 0 0 0 0,-1-1 0 0 0,1 1 0 0 0,-1-1 1 0 0,1 1-1 0 0,0 0 0 0 0,-1-1 0 0 0,1 1 1 0 0,-1 0-1 0 0,0-1 0 0 0,1 1 0 0 0,0 0 0 0 0,0 0 0 0 0,-1 1 1 0 0,1-1-1 0 0,0 0 0 0 0,0 0 0 0 0,-1 0 0 0 0,1 0 1 0 0,0 1-1 0 0,0-1 0 0 0,0 0 0 0 0,-1 0 0 0 0,1 0 0 0 0,0 1 1 0 0,0-1-1 0 0,0 0 0 0 0,0 0 0 0 0,-1 1 0 0 0,1-1 1 0 0,0 0-1 0 0,0 0 0 0 0,0 1 0 0 0,0-1 0 0 0,0 1 0 0 0,-3 21 4 0 0,2 58 10 0 0,1-46 15 0 0,-1 1 0 0 0,-8 57 0 0 0,6-80-17 0 0,1 1 6 0 0,-1 1 0 0 0,0-1-1 0 0,-1 0 1 0 0,0-1 0 0 0,-11 23 0 0 0,15-35-18 0 0,0 1 1 0 0,0-1-1 0 0,0 0 1 0 0,0 0-1 0 0,0 0 1 0 0,-1 0-1 0 0,1 0 1 0 0,0 0-1 0 0,0 0 1 0 0,0 0-1 0 0,0 0 1 0 0,0 0-1 0 0,0 0 1 0 0,0 0-1 0 0,0 0 1 0 0,0 0-1 0 0,0 1 1 0 0,0-1-1 0 0,0 0 1 0 0,0 0-1 0 0,-1 0 1 0 0,1 0-1 0 0,0 0 1 0 0,0 0-1 0 0,0 0 1 0 0,0 0-1 0 0,0 0 1 0 0,0 0-1 0 0,0 0 1 0 0,0 0-1 0 0,0 0 1 0 0,0 0-1 0 0,-1 0 1 0 0,1 0-1 0 0,0 0 1 0 0,0 0-1 0 0,0 0 1 0 0,0 0-1 0 0,0-1 1 0 0,0 1-1 0 0,0 0 1 0 0,0 0-1 0 0,0 0 1 0 0,-4-4 8 0 0,0-7 2 0 0,-3-17 3 0 0,5 18 2 0 0,-7-17 0 0 0,8 24-14 0 0,-1 0 0 0 0,1 0 0 0 0,-1 0-1 0 0,1 0 1 0 0,-1 1 0 0 0,0-1 0 0 0,0 0 0 0 0,-1 1-1 0 0,-3-4 1 0 0,6 6-2 0 0,-1-1 0 0 0,1 1 1 0 0,0 0-1 0 0,-1 0 0 0 0,1 0 0 0 0,0-1 0 0 0,-1 1 0 0 0,1 0 0 0 0,-1 0 0 0 0,1 0 0 0 0,0 0 0 0 0,-1 0 0 0 0,1 0 0 0 0,-1 0 1 0 0,1 0-1 0 0,0 0 0 0 0,-1 0 0 0 0,1 0 0 0 0,-1 0 0 0 0,1 0 0 0 0,0 0 0 0 0,-1 0 0 0 0,1 0 0 0 0,-1 1 0 0 0,-9 7 6 0 0,8-5-5 0 0,0 0 1 0 0,0 0 0 0 0,0 0 0 0 0,1 0 0 0 0,-3 5 0 0 0,0 11 13 0 0,1-1 0 0 0,1 1 1 0 0,0 0-1 0 0,2 29 0 0 0,0-39-7 0 0,0-4-3 0 0,0 1 0 0 0,-1-1 1 0 0,1 1-1 0 0,-1-1 0 0 0,0 1 0 0 0,-1-1 0 0 0,1 0 1 0 0,-1 0-1 0 0,0 0 0 0 0,-3 6 0 0 0,5-11-3 0 0,-1 1 0 0 0,1-1 0 0 0,-1 1 0 0 0,1 0 0 0 0,0-1 0 0 0,-1 1 0 0 0,1-1-1 0 0,-1 1 1 0 0,1-1 0 0 0,-1 1 0 0 0,1-1 0 0 0,-1 1 0 0 0,0-1 0 0 0,0 1 0 0 0,1-1-2 0 0,-1 0 1 0 0,1-1-1 0 0,-1 1 0 0 0,1 0 1 0 0,0 0-1 0 0,-1 0 1 0 0,1 0-1 0 0,-1-1 0 0 0,1 1 1 0 0,0 0-1 0 0,-1 0 1 0 0,1-1-1 0 0,0 1 1 0 0,-1 0-1 0 0,1 0 0 0 0,0-1 1 0 0,0 1-1 0 0,-1 0 1 0 0,1-1-1 0 0,0 1 0 0 0,0 0 1 0 0,0-1-1 0 0,-1 1 1 0 0,1-1-1 0 0,0 1 0 0 0,0 0 1 0 0,0-1-1 0 0,-3-6 3 0 0,1-1 0 0 0,-1 1-1 0 0,0-10 1 0 0,2 10-2 0 0,-1 1 0 0 0,1 0 0 0 0,-1-1-1 0 0,-1 1 1 0 0,-2-6 0 0 0,5 11 0 0 0,0 1 0 0 0,-1-1 0 0 0,1 1 0 0 0,0-1 0 0 0,0 1-1 0 0,-1-1 1 0 0,1 1 0 0 0,0-1 0 0 0,-1 1 0 0 0,1 0 0 0 0,0-1-1 0 0,-1 1 1 0 0,1-1 0 0 0,-1 1 0 0 0,1 0 0 0 0,-1-1 0 0 0,1 1 0 0 0,-1 0-1 0 0,1 0 1 0 0,-1-1 0 0 0,1 1 0 0 0,-1 0 0 0 0,1 0 0 0 0,-1 0 0 0 0,0 0-1 0 0,1 0 1 0 0,-1-1 0 0 0,1 1 0 0 0,-1 0 0 0 0,1 0 0 0 0,-1 1-1 0 0,0-1 1 0 0,1 0 0 0 0,-1 0 0 0 0,1 0 0 0 0,-1 0 0 0 0,1 0 0 0 0,-1 1-1 0 0,0-1 1 0 0,0 1 1 0 0,0 0-1 0 0,0 0 0 0 0,0 0 0 0 0,0 0 1 0 0,0 0-1 0 0,0 0 0 0 0,0 0 1 0 0,0 0-1 0 0,1 0 0 0 0,-1 0 0 0 0,0 0 1 0 0,1 1-1 0 0,-1-1 0 0 0,1 0 1 0 0,-1 2-1 0 0,-3 12 4 0 0,-9 22-1 0 0,11-32-4 0 0,2-4 0 0 0,0 0 0 0 0,0 0 0 0 0,-1 0 0 0 0,1-1 0 0 0,0 1 0 0 0,-1 0 0 0 0,1 0 0 0 0,-1-1 0 0 0,1 1 0 0 0,-1 0 0 0 0,1 0 0 0 0,-2 0 0 0 0,2-1 0 0 0,-1 0 0 0 0,1 0 0 0 0,-1 0 0 0 0,0 1 0 0 0,1-1 0 0 0,-1 0 0 0 0,0 0 0 0 0,1 0 0 0 0,-1 0 0 0 0,0 0 0 0 0,1-1 0 0 0,-1 1 0 0 0,0 0 0 0 0,1 0 0 0 0,-1 0 0 0 0,0-1 0 0 0,1 1 0 0 0,-1 0 0 0 0,1 0 0 0 0,-2-2 0 0 0,-9-5 1 0 0,-1-1-7 0 0,9 7 34 0 0,4 6 37 0 0,-1-5-62 0 0,1 1-1 0 0,-1-1 0 0 0,0 1 1 0 0,1-1-1 0 0,-1 0 1 0 0,0 1-1 0 0,1-1 0 0 0,-1 1 1 0 0,1-1-1 0 0,-1 0 0 0 0,1 1 1 0 0,-1-1-1 0 0,1 0 1 0 0,-1 0-1 0 0,1 1 0 0 0,-1-1 1 0 0,1 0-1 0 0,-1 0 1 0 0,1 0-1 0 0,0 0 0 0 0,-1 0 1 0 0,1 0-1 0 0,-1 0 0 0 0,1 0 1 0 0,-1 0-1 0 0,1 0 1 0 0,0 0-1 0 0,-1 0 0 0 0,1 0 1 0 0,-1 0-1 0 0,1 0 1 0 0,0-1-1 0 0,0 1-1 0 0,0-1 0 0 0,0 1 0 0 0,-1-1 0 0 0,1 1 0 0 0,0-1-1 0 0,0 1 1 0 0,0-1 0 0 0,-1 0 0 0 0,1 1 0 0 0,0-1 0 0 0,-1 0 0 0 0,1 0 0 0 0,-1 1 0 0 0,1-1 0 0 0,-1 0 0 0 0,1 0 0 0 0,-1 0 0 0 0,0 0 0 0 0,1 0-1 0 0,-1 1 1 0 0,0-1 0 0 0,0 0 0 0 0,0 0 0 0 0,1 0 0 0 0,-1 0 0 0 0,0-2 0 0 0,4-13 7 0 0,-3 13-3 0 0,0-1-1 0 0,0 1 0 0 0,0-1 0 0 0,-1 1 1 0 0,1-1-1 0 0,-1 1 0 0 0,0-1 0 0 0,0 0 1 0 0,-1-6-1 0 0,0 0 1 0 0,-5-23 19 0 0,4 16-22 0 0,2 9 0 0 0,-1 1 0 0 0,-3-15 0 0 0,-2 5 1 0 0,3 10-1 0 0,1-1 0 0 0,0 1 0 0 0,0 0 1 0 0,0-1-1 0 0,0-11 0 0 0,7-13-2 0 0,-5 31 1 0 0,1 0-1 0 0,-1-1 0 0 0,0 1 0 0 0,1 0 1 0 0,-1-1-1 0 0,1 1 0 0 0,0 0 1 0 0,-1 0-1 0 0,1 0 0 0 0,0-1 0 0 0,-1 1 1 0 0,1 0-1 0 0,0 0 0 0 0,0 0 1 0 0,0 0-1 0 0,0 0 0 0 0,2-1 1 0 0,9-11 1 0 0,11-15 6 0 0,-23 28-8 0 0,0-1 0 0 0,1 0 0 0 0,-1 1 0 0 0,0-1 0 0 0,1 1 1 0 0,-1-1-1 0 0,0 1 0 0 0,1-1 0 0 0,-1 1 0 0 0,1-1 0 0 0,-1 1 0 0 0,1 0 0 0 0,-1-1 0 0 0,1 1 0 0 0,0 0 0 0 0,-1-1 0 0 0,1 1 0 0 0,-1 0 0 0 0,1 0 0 0 0,0-1 0 0 0,-1 1 0 0 0,2 0 0 0 0,-1 0 0 0 0,0 0 1 0 0,1 0-1 0 0,-1 0 0 0 0,0 0 0 0 0,1 1 0 0 0,-1-1 1 0 0,0 0-1 0 0,1 1 0 0 0,-1-1 0 0 0,2 2 1 0 0,3 1 0 0 0,0 1 0 0 0,0 0 0 0 0,7 7 0 0 0,-7-7-1 0 0,1 2 0 0 0,-1 0 0 0 0,10 12 0 0 0,-12-13 0 0 0,0 0 0 0 0,1 0 0 0 0,0-1 0 0 0,0 1 0 0 0,0-1 0 0 0,10 6 0 0 0,-3-2 0 0 0,-11-7 0 0 0,-1 0 0 0 0,1-1 0 0 0,0 1 0 0 0,0 0 0 0 0,0-1 0 0 0,0 1 0 0 0,-1-1 0 0 0,1 1 0 0 0,0-1 0 0 0,0 1 0 0 0,0-1 0 0 0,0 0 0 0 0,0 1 0 0 0,0-1 0 0 0,1 0 0 0 0,-1 0 0 0 0,0 0 0 0 0,0 0 0 0 0,0 0 0 0 0,0 0 0 0 0,0 0 0 0 0,0 0 0 0 0,0 0 0 0 0,0 0 0 0 0,2-1 0 0 0,-2 0 0 0 0,0 0 0 0 0,0 0 0 0 0,0 0 0 0 0,-1 1 0 0 0,1-1 0 0 0,0 0 0 0 0,0 0 0 0 0,0 0 0 0 0,-1 0 0 0 0,1 0 0 0 0,-1-1 0 0 0,1 1 0 0 0,-1 0 0 0 0,1 0 0 0 0,-1 0 0 0 0,0 0 0 0 0,1-1 0 0 0,-1 1 0 0 0,0 0 0 0 0,0 0 0 0 0,0-1 0 0 0,0-1 0 0 0,0-3 0 0 0,0 1 0 0 0,0-1 0 0 0,-1 1 0 0 0,-1-6 0 0 0,-6-14 3 0 0,8 23-3 0 0,-1 0 0 0 0,0 0 1 0 0,0 0-1 0 0,0 0 1 0 0,0 0-1 0 0,0 0 1 0 0,-1 0-1 0 0,1 1 0 0 0,-3-3 1 0 0,4 3 1 0 0,-1 1-1 0 0,1 0 1 0 0,-1-1-1 0 0,0 1 1 0 0,1 0 0 0 0,-1 0-1 0 0,1-1 1 0 0,-1 1 0 0 0,0 0-1 0 0,1 0 1 0 0,-1 0-1 0 0,0 0 1 0 0,1 0 0 0 0,-1 0-1 0 0,0 0 1 0 0,1 0 0 0 0,-1 0-1 0 0,0 0 1 0 0,1 0-1 0 0,-1 0 1 0 0,0 0 0 0 0,0 1-1 0 0,-1 0 2 0 0,1 0 0 0 0,-1-1 0 0 0,1 1 0 0 0,0 0 0 0 0,-1 0 0 0 0,1 1 0 0 0,0-1 0 0 0,-2 3-1 0 0,0-1 4 0 0,0 1-1 0 0,0 0 1 0 0,1 0-1 0 0,0 0 0 0 0,-3 9 1 0 0,-17 76 29 0 0,15-74-29 0 0,6-13-5 0 0,0 1 0 0 0,-1 0 1 0 0,1 0-1 0 0,0 0 0 0 0,0 0 0 0 0,1 0 0 0 0,-1 0 1 0 0,0 4-1 0 0,1-7 20 0 0,2-12 19 0 0,0-11 42 0 0,-2 0 0 0 0,-2-29 0 0 0,2 51-75 0 0,0 1 1 0 0,0-1 0 0 0,0 1 0 0 0,0-1 0 0 0,0 1 0 0 0,0 0-1 0 0,0-1 1 0 0,0 1 0 0 0,0-1 0 0 0,0 1 0 0 0,-1-1 0 0 0,1 1-1 0 0,0 0 1 0 0,0-1 0 0 0,0 1 0 0 0,-1 0 0 0 0,1-1 0 0 0,0 1-1 0 0,0 0 1 0 0,-1-1 0 0 0,0 1-4 0 0,1 0 1 0 0,0 0-1 0 0,-1 0 0 0 0,1 0 0 0 0,0 0 1 0 0,0 0-1 0 0,-1 0 0 0 0,1 0 0 0 0,0 0 1 0 0,0 1-1 0 0,-1-1 0 0 0,1 0 0 0 0,0 0 0 0 0,0 0 1 0 0,-1 0-1 0 0,1 1 0 0 0,0-1 0 0 0,0 0 1 0 0,0 0-1 0 0,-1 0 0 0 0,1 1 0 0 0,0-1 1 0 0,0 1-1 0 0,-12 20 87 0 0,10-16-71 0 0,-4 6 16 0 0,5-8-21 0 0,0 0-1 0 0,0 0 1 0 0,-1 0-1 0 0,1-1 1 0 0,-1 1-1 0 0,0-1 0 0 0,-3 5 1 0 0,1-34 26 0 0,-1-51-25 0 0,4 65-16 0 0,0-1 0 0 0,0 0 0 0 0,-1 0 0 0 0,0 1 0 0 0,-6-17 0 0 0,7 28 0 0 0,0 1 0 0 0,1-1 0 0 0,-1 1 0 0 0,0-1 0 0 0,0 1 0 0 0,0 0 0 0 0,0 0 0 0 0,0 0 0 0 0,-2-2 0 0 0,0 0 0 0 0,0 0 9 0 0,1 0-1 0 0,0 1 1 0 0,0-1-1 0 0,0 0 1 0 0,0 0-1 0 0,1 0 1 0 0,-1 0-1 0 0,1-1 1 0 0,0 1-1 0 0,-1 0 1 0 0,2-1-1 0 0,-2-3 1 0 0,-6-10 200 0 0,6-1-89 0 0,2 18-119 0 0,-1 0-1 0 0,1 1 0 0 0,-1-1 1 0 0,1 0-1 0 0,-1 1 1 0 0,1-1-1 0 0,-1 1 0 0 0,1-1 1 0 0,0 1-1 0 0,-1-1 1 0 0,1 1-1 0 0,0-1 0 0 0,-1 1 1 0 0,1-1-1 0 0,0 1 1 0 0,0-1-1 0 0,0 1 0 0 0,-1 0 1 0 0,1-1-1 0 0,0 1 1 0 0,0-1-1 0 0,0 1 0 0 0,0 0 1 0 0,0-1-1 0 0,0 1 1 0 0,0-1-1 0 0,0 1 0 0 0,0 0 1 0 0,0-1-1 0 0,1 2 1 0 0,-1 4-28 0 0,1-3-110 0 0,1-6 104 0 0,0-3 32 0 0,-2 5 0 0 0,4-10-81 0 0,3-20 0 0 0,-6 21 47 0 0,-1 0 0 0 0,0-14 1 0 0,0 6 124 0 0,-4-5-6 0 0,4 18-80 0 0,0 0 0 0 0,-1 0 0 0 0,0 0 0 0 0,0 0 0 0 0,0 0 0 0 0,-1 0 0 0 0,-3-8 0 0 0,4 10 1 0 0,0 0 0 0 0,0 0 0 0 0,0 0 0 0 0,0 0 0 0 0,1-1 0 0 0,-1 1 0 0 0,1 0 1 0 0,0 0-1 0 0,0 0 0 0 0,0-5 0 0 0,1 3-3 0 0,-1 0 0 0 0,0 0 0 0 0,-2-7 0 0 0,0 7 2 0 0,2 5-4 0 0,-1-1 0 0 0,1 1 0 0 0,0 0 1 0 0,0-1-1 0 0,-1 1 0 0 0,1-1 0 0 0,0 1 0 0 0,0 0 1 0 0,0-1-1 0 0,0 1 0 0 0,0-1 0 0 0,0 1 1 0 0,0-1-1 0 0,0 1 0 0 0,0 0 0 0 0,0-1 1 0 0,0 1-1 0 0,0-1 0 0 0,0 0 0 0 0,6-18-72 0 0,-2 10 21 0 0,-1-1 0 0 0,0 1-1 0 0,2-15 1 0 0,0 7 72 0 0,-4 10-11 0 0,-1 0-1 0 0,1 1 0 0 0,-1-1 1 0 0,-1-8-1 0 0,1-2 10 0 0,0 6-3 0 0,0 4-11 0 0,0 0 1 0 0,0 0 0 0 0,-2-12-1 0 0,1 16-3 0 0,1 0-1 0 0,0 0 0 0 0,0 0 1 0 0,0 0-1 0 0,1-4 0 0 0,0-7-1 0 0,1-26 0 0 0,-1 27 0 0 0,-1-20 0 0 0,-2-4 40 0 0,1 35-34 0 0,1-1-1 0 0,-1 1 1 0 0,1 0 0 0 0,-1 0-1 0 0,0 0 1 0 0,-2-4 0 0 0,-2-7 34 0 0,3 3-27 0 0,-3-9 6 0 0,2 14-19 0 0,1-1 0 0 0,-1 0 0 0 0,1 0 0 0 0,-2-8 0 0 0,4 9-1 0 0,-1 4 0 0 0,1-1 0 0 0,0 1 0 0 0,-1 0 0 0 0,1-1 0 0 0,0 1 0 0 0,0 0 0 0 0,0-1 0 0 0,0 1-1 0 0,0 0 1 0 0,1 0 0 0 0,-1-1 0 0 0,0 1 0 0 0,0 0 0 0 0,1-1 0 0 0,-1 1 0 0 0,1 0 0 0 0,-1 0 0 0 0,1-1-1 0 0,0 1 1 0 0,1-2 0 0 0,6-8-132 0 0,-7 8 117 0 0,1 1 0 0 0,-1 0-1 0 0,1 0 1 0 0,-1 0 0 0 0,4-3 0 0 0,-3 3 15 0 0,0 1 0 0 0,0-1 1 0 0,0 1-1 0 0,0 0 1 0 0,0 0-1 0 0,0 0 1 0 0,0 0-1 0 0,0 0 1 0 0,1 1-1 0 0,-1-1 1 0 0,0 0-1 0 0,0 1 0 0 0,1 0 1 0 0,-1 0-1 0 0,0-1 1 0 0,4 2-1 0 0,12-2 1 0 0,0 1 0 0 0,-1-2 0 0 0,28-6 0 0 0,-33 5 0 0 0,42-11 0 0 0,-48 12 0 0 0,-1-1 0 0 0,0 1 0 0 0,0-1 0 0 0,0 0 0 0 0,0 0 0 0 0,0 0 0 0 0,6-6 0 0 0,39-29 8 0 0,-50 38-6 0 0,0-1-1 0 0,0 1 0 0 0,0 0 1 0 0,0 0-1 0 0,0 0 1 0 0,0 0-1 0 0,0 0 0 0 0,0 0 1 0 0,0 0-1 0 0,1 0 1 0 0,-1 0-1 0 0,0 0 0 0 0,0 0 1 0 0,0 0-1 0 0,0 0 1 0 0,0 0-1 0 0,0 0 0 0 0,0 0 1 0 0,0 0-1 0 0,0 0 1 0 0,0 0-1 0 0,0 0 0 0 0,0 0 1 0 0,0 0-1 0 0,0 0 1 0 0,0 0-1 0 0,1 0 0 0 0,-1 0 1 0 0,0 0-1 0 0,0 0 1 0 0,0 0-1 0 0,0 0 0 0 0,0 0 1 0 0,0 0-1 0 0,0 0 1 0 0,0 0-1 0 0,0 0 0 0 0,0 0 1 0 0,0 1-1 0 0,0-1 1 0 0,0 0-1 0 0,0 0 0 0 0,0 0 1 0 0,0 0-1 0 0,0 0 1 0 0,0 0-1 0 0,0 0 0 0 0,0 0 1 0 0,0 0-1 0 0,0 0 1 0 0,0 0-1 0 0,0 0 0 0 0,0 0 1 0 0,0 0-1 0 0,0 0 1 0 0,0 0-1 0 0,0 1 0 0 0,0-1 1 0 0,0 0-1 0 0,0 0 1 0 0,0 0-1 0 0,0 0 0 0 0,0 0 1 0 0,0 0-1 0 0,0 0 1 0 0,0 0-1 0 0,0 0 0 0 0,0 9 19 0 0,-4 9-13 0 0,-16 39 12 0 0,-1 5-16 0 0,-56 183-3 0 0,59-195 0 0 0,28-95 0 0 0,-1 0 0 0 0,3-48 0 0 0,-11 68 0 0 0,-1 25 0 0 0,0 0 0 0 0,0 0 0 0 0,0 0 0 0 0,0 0 0 0 0,-1 0 0 0 0,1 0 0 0 0,0-1 0 0 0,0 1 0 0 0,0 0 0 0 0,0 0 0 0 0,0 0 0 0 0,0 0 0 0 0,0 0 0 0 0,0 0 0 0 0,0 0 0 0 0,0 0 0 0 0,0 0 0 0 0,0 0 0 0 0,0 0 0 0 0,-1 0 0 0 0,1 0 0 0 0,0 0 0 0 0,0 0 0 0 0,0 0 0 0 0,0 0 0 0 0,0 0 0 0 0,0 0 0 0 0,0 0 0 0 0,0 0 0 0 0,0 0 0 0 0,-1 0 0 0 0,1 0 0 0 0,0 0 0 0 0,0 0 0 0 0,0 0 0 0 0,0 0 0 0 0,0 0 0 0 0,0 0 0 0 0,0 0 0 0 0,0 0 0 0 0,0 0 0 0 0,0 0 0 0 0,-1 0 0 0 0,1 0 0 0 0,0 0 0 0 0,0 0 0 0 0,0 0 0 0 0,0 1 0 0 0,0-1 0 0 0,0 0 0 0 0,0 0 0 0 0,0 0 0 0 0,-5 7 0 0 0,1 6 0 0 0,-8 21 0 0 0,2 1 0 0 0,1 0 0 0 0,-4 43 0 0 0,8 4 0 0 0,12 159 0 0 0,-6-231 0 0 0,0 1 0 0 0,1-1 0 0 0,1 0 0 0 0,-1 0 0 0 0,9 19 0 0 0,-10-28 0 0 0,1-5 0 0 0,-1-4 0 0 0,0-163 0 0 0,-3 75 0 0 0,2 93 0 0 0,-1-18 0 0 0,1 21 0 0 0,0-1 0 0 0,0 0 0 0 0,0 1 0 0 0,0-1 0 0 0,0 0 0 0 0,0 0 0 0 0,0 1 0 0 0,-1-1 0 0 0,1 0 0 0 0,0 1 0 0 0,-1-1 0 0 0,1 1 0 0 0,0-1 0 0 0,-1 0 0 0 0,1 1 0 0 0,-1-1 0 0 0,1 1 0 0 0,-1-1 0 0 0,1 1 0 0 0,-1-1 0 0 0,0 0 0 0 0,0 1 0 0 0,1 0 1 0 0,0 0-1 0 0,-1 0 0 0 0,1 0 0 0 0,0 0 1 0 0,-1 0-1 0 0,1 0 0 0 0,-1 1 0 0 0,1-1 1 0 0,0 0-1 0 0,-1 0 0 0 0,1 0 0 0 0,0 1 1 0 0,-1-1-1 0 0,1 0 0 0 0,0 0 0 0 0,0 0 1 0 0,-1 1-1 0 0,1-1 0 0 0,0 0 0 0 0,0 1 1 0 0,-1-1-1 0 0,1 0 0 0 0,0 1 0 0 0,0-1 1 0 0,-1 1-1 0 0,-4 10 1 0 0,1 7 1 0 0,1-1-1 0 0,0 1 1 0 0,1 0-1 0 0,1 31 1 0 0,1-27-2 0 0,10 159 16 0 0,-6-135 0 0 0,-2-48-2 0 0,0-6-10 0 0,3-27-5 0 0,0-66 0 0 0,-13-40-39 0 0,7 119 28 0 0,0 10-13 0 0,0 0 0 0 0,0 0-1 0 0,-4-13 1 0 0,5 25 24 0 0,0 0-1 0 0,0 1 1 0 0,0-1 0 0 0,0 0-1 0 0,0 0 1 0 0,0 0 0 0 0,0 0-1 0 0,0 0 1 0 0,0 0 0 0 0,0 0 0 0 0,0 0-1 0 0,0 0 1 0 0,-1 0 0 0 0,1 1-1 0 0,0-1 1 0 0,0 0 0 0 0,0 0-1 0 0,0 0 1 0 0,0 0 0 0 0,0 0-1 0 0,0 0 1 0 0,0 0 0 0 0,0 0 0 0 0,-1 0-1 0 0,1 0 1 0 0,0 0 0 0 0,0 0-1 0 0,0 0 1 0 0,0 0 0 0 0,0 0-1 0 0,0 0 1 0 0,0 0 0 0 0,0 0 0 0 0,-1 0-1 0 0,1 0 1 0 0,0 0 0 0 0,0 0-1 0 0,0 0 1 0 0,0 0 0 0 0,0 0-1 0 0,0 0 1 0 0,0 0 0 0 0,0 0-1 0 0,0 0 1 0 0,-1 0 0 0 0,1 0 0 0 0,0 0-1 0 0,0 0 1 0 0,0-1 0 0 0,0 1-1 0 0,0 0 1 0 0,0 0 0 0 0,0 0-1 0 0,0 0 1 0 0,0 0 0 0 0,0 0 0 0 0,0 0-1 0 0,0 0 1 0 0,0 0 0 0 0,0-1-1 0 0,0 1 1 0 0,-1 0 0 0 0,1 0-1 0 0,0 0 1 0 0,0 0 0 0 0,0 0-1 0 0,0 0 1 0 0,0 0 0 0 0,0-1 0 0 0,-3 8-28 0 0,-1 8 5 0 0,1 1 0 0 0,1-1 0 0 0,0 0 0 0 0,2 1 0 0 0,0 19 0 0 0,0-22 17 0 0,0 14 1 0 0,1-1 1 0 0,1 0-1 0 0,2 1 0 0 0,0-1 1 0 0,2 0-1 0 0,15 41 0 0 0,-21-66 6 0 0,0 0 0 0 0,1 0 1 0 0,-1 0-1 0 0,0 0 0 0 0,1-1 0 0 0,-1 1 0 0 0,1 0 0 0 0,-1 0 0 0 0,1-1 0 0 0,-1 1 0 0 0,1 0 0 0 0,-1-1 0 0 0,1 1 1 0 0,0-1-1 0 0,-1 1 0 0 0,1 0 0 0 0,0-1 0 0 0,0 0 0 0 0,0 1 0 0 0,-1-1 0 0 0,1 1 0 0 0,0-1 0 0 0,1 1 1 0 0,-1-2-1 0 0,0 1 0 0 0,0 0 0 0 0,0 0 0 0 0,-1 0 0 0 0,1 0 1 0 0,0-1-1 0 0,0 1 0 0 0,0 0 0 0 0,-1-1 0 0 0,1 1 0 0 0,0-1 1 0 0,-1 1-1 0 0,1-1 0 0 0,0 1 0 0 0,-1-1 0 0 0,1 1 1 0 0,-1-1-1 0 0,1 1 0 0 0,-1-1 0 0 0,1 0 0 0 0,-1 1 0 0 0,1-1 1 0 0,-1 0-1 0 0,1-1 0 0 0,4-9 5 0 0,0-1 0 0 0,-1 0 1 0 0,0 0-1 0 0,-1 0 0 0 0,3-23 0 0 0,0-64 20 0 0,-6 95-24 0 0,-4-169 15 0 0,4 170-17 0 0,0-1 0 0 0,-1 0-1 0 0,0 1 1 0 0,0-1 0 0 0,0 1 0 0 0,0-1-1 0 0,-3-3 1 0 0,4 6 0 0 0,0 0 0 0 0,0 1 0 0 0,-1-1 0 0 0,1 1 0 0 0,0-1 0 0 0,-1 0 0 0 0,1 1 0 0 0,-1-1 0 0 0,1 1 0 0 0,-1-1 0 0 0,1 1 0 0 0,-1 0 0 0 0,1-1 0 0 0,-1 1 0 0 0,1-1 0 0 0,-1 1 0 0 0,0 0 0 0 0,1-1 0 0 0,-1 1 0 0 0,1 0 0 0 0,-1 0 0 0 0,0 0 0 0 0,1-1 0 0 0,-1 1 0 0 0,0 0 0 0 0,1 0 0 0 0,-1 0 0 0 0,0 0 0 0 0,0 0 0 0 0,1 0 0 0 0,-1 0 0 0 0,0 1 0 0 0,1-1 0 0 0,-1 0 0 0 0,0 0 0 0 0,1 0 0 0 0,-1 1 0 0 0,1-1 0 0 0,-1 0 0 0 0,0 1 0 0 0,1-1 0 0 0,-1 0 0 0 0,1 1 0 0 0,-1-1 0 0 0,1 1 0 0 0,-2 0 0 0 0,0 1-4 0 0,0 1 0 0 0,0-1 0 0 0,-1 1 0 0 0,2 0 0 0 0,-1 0 0 0 0,0 0 0 0 0,0 0 0 0 0,1 0 1 0 0,-2 5-1 0 0,-9 33-13 0 0,9-24 8 0 0,-3 5 5 0 0,2 1 0 0 0,0-1 0 0 0,0 25 0 0 0,4-37 6 0 0,0 1-1 0 0,1 0 1 0 0,0 0-1 0 0,0-1 1 0 0,1 1-1 0 0,0-1 1 0 0,1 1-1 0 0,7 16 1 0 0,-7-23 3 0 0,-1 1 0 0 0,1-1 0 0 0,0 1 0 0 0,0-1 0 0 0,0 0 1 0 0,0-1-1 0 0,1 1 0 0 0,6 5 0 0 0,-9-8-2 0 0,0 0 0 0 0,1 0 1 0 0,-1 0-1 0 0,1 0 0 0 0,-1 0 0 0 0,1 0 0 0 0,0-1 1 0 0,-1 1-1 0 0,1 0 0 0 0,0-1 0 0 0,-1 0 0 0 0,1 1 1 0 0,0-1-1 0 0,0 0 0 0 0,-1 0 0 0 0,1 0 0 0 0,0 0 1 0 0,0 0-1 0 0,0 0 0 0 0,-1-1 0 0 0,1 1 0 0 0,0 0 1 0 0,-1-1-1 0 0,1 0 0 0 0,0 1 0 0 0,-1-1 0 0 0,3-1 1 0 0,1-2 3 0 0,0 1 1 0 0,-1-1-1 0 0,1 0 1 0 0,-1-1 0 0 0,0 1-1 0 0,-1-1 1 0 0,1 0 0 0 0,-1 0-1 0 0,4-6 1 0 0,2-8 15 0 0,9-26-1 0 0,-5 15-6 0 0,45-141 42 0 0,-54 157-52 0 0,-2 9-9 0 0,0-3 24 0 0,-3 13-2 0 0,-12 68 6 0 0,7-32-11 0 0,-30 195 134 0 0,35-229-122 0 0,-3 22 139 0 0,4-76 32 0 0,1-63-89 0 0,0 86-99 0 0,1 0 1 0 0,1 0 0 0 0,12-46-1 0 0,-14 67-8 0 0,0-1 0 0 0,1 0 0 0 0,0 0 0 0 0,-1 0 0 0 0,5-7 0 0 0,-2 22 14 0 0,1 19 4 0 0,3 51 1 0 0,-4-23 17 0 0,-3-44-25 0 0,9 58 75 0 0,-8-63-66 0 0,0-1 1 0 0,0 0-1 0 0,1 0 1 0 0,0 0-1 0 0,0-1 0 0 0,7 11 1 0 0,-9-16-16 0 0,0-1-1 0 0,-1 0 1 0 0,1 0 0 0 0,0 0-1 0 0,0 0 1 0 0,0 0 0 0 0,0 0 0 0 0,0 0-1 0 0,0 0 1 0 0,0 0 0 0 0,0-1-1 0 0,0 1 1 0 0,1 0 0 0 0,-1-1 0 0 0,0 1-1 0 0,0-1 1 0 0,1 1 0 0 0,-1-1-1 0 0,0 1 1 0 0,1-1 0 0 0,0 0 0 0 0,0 0-3 0 0,-1 0 1 0 0,0 0 0 0 0,1-1-1 0 0,-1 1 1 0 0,0-1 0 0 0,1 1-1 0 0,-1-1 1 0 0,0 1 0 0 0,0-1-1 0 0,0 0 1 0 0,1 1 0 0 0,-1-1-1 0 0,0 0 1 0 0,0 0 0 0 0,0 0-1 0 0,0 0 1 0 0,-1 0 0 0 0,1 0-1 0 0,0 0 1 0 0,0 0 0 0 0,0-2 0 0 0,8-13 8 0 0,-2 1-1 0 0,0-1 1 0 0,0 0 0 0 0,-2 0 0 0 0,0-1 0 0 0,4-22 0 0 0,6-104 70 0 0,-15 131-73 0 0,1 2 2 0 0,-1 5-1 0 0,0-1 1 0 0,1 1-1 0 0,0-1 1 0 0,-1 0-1 0 0,2 1 0 0 0,2-9 1 0 0,-10 30 16 0 0,1 0 0 0 0,1 0 1 0 0,0 1-1 0 0,-2 22 0 0 0,1-8-5 0 0,-5 52 27 0 0,7-51-23 0 0,-1 0 0 0 0,-10 36-1 0 0,14-66-21 0 0,-1 1-1 0 0,0 0 0 0 0,0-1 0 0 0,0 1 0 0 0,0-1 0 0 0,0 1 0 0 0,0-1 0 0 0,-1 1 0 0 0,1-1 0 0 0,-1 0 0 0 0,0 0 0 0 0,-3 4 0 0 0,5-6-2 0 0,0 0 1 0 0,0 0-1 0 0,0 0 1 0 0,-1 0-1 0 0,1 0 0 0 0,0 0 1 0 0,0 0-1 0 0,0 0 0 0 0,0 0 1 0 0,0 0-1 0 0,0 0 0 0 0,-1 0 1 0 0,1 0-1 0 0,0 0 0 0 0,0 0 1 0 0,0 0-1 0 0,0 0 0 0 0,-1 0 1 0 0,1 0-1 0 0,0 0 0 0 0,0 0 1 0 0,0 0-1 0 0,0 0 0 0 0,0 0 1 0 0,0 0-1 0 0,-1 0 0 0 0,1 0 1 0 0,0 0-1 0 0,0 0 0 0 0,0-1 1 0 0,0 1-1 0 0,0 0 0 0 0,0 0 1 0 0,-1 0-1 0 0,1 0 0 0 0,0 0 1 0 0,0 0-1 0 0,0 0 0 0 0,0-1 1 0 0,0 1-1 0 0,0 0 0 0 0,0 0 1 0 0,0 0-1 0 0,0 0 0 0 0,0 0 1 0 0,0 0-1 0 0,0-1 0 0 0,0 1 1 0 0,0 0-1 0 0,0 0 0 0 0,0 0 1 0 0,0 0-1 0 0,0-1 1 0 0,0 1-1 0 0,0 0 0 0 0,0 0 1 0 0,-1-10 1 0 0,1 9-1 0 0,1-33-1 0 0,1 0 1 0 0,14-63-1 0 0,-2 10 0 0 0,4-46 9 0 0,-18 124-1 0 0,-4 12-2 0 0,-3 13 2 0 0,-10 40 7 0 0,-10 27 7 0 0,23-72-19 0 0,-1 0 0 0 0,0-1 0 0 0,-1 0 0 0 0,0 0 1 0 0,-10 12-1 0 0,16-22-3 0 0,0 1 1 0 0,0-1-1 0 0,0 0 1 0 0,-1 0 0 0 0,1 0-1 0 0,0 0 1 0 0,0 1-1 0 0,0-1 1 0 0,0 0-1 0 0,0 0 1 0 0,-1 0-1 0 0,1 0 1 0 0,0 0-1 0 0,0 0 1 0 0,0 1-1 0 0,-1-1 1 0 0,1 0 0 0 0,0 0-1 0 0,0 0 1 0 0,0 0-1 0 0,-1 0 1 0 0,1 0-1 0 0,0 0 1 0 0,0 0-1 0 0,0 0 1 0 0,-1 0-1 0 0,1 0 1 0 0,0 0-1 0 0,0 0 1 0 0,-1 0 0 0 0,-3-6 9 0 0,-1-13-2 0 0,4 15-7 0 0,-1-9 3 0 0,0-1 1 0 0,1 0-1 0 0,0 1 1 0 0,1-1-1 0 0,2-18 0 0 0,15-68-3 0 0,-8 54-7 0 0,-8 39 5 0 0,-1 5-3 0 0,0-1 0 0 0,1 1 1 0 0,-1-1-1 0 0,1 1 0 0 0,0-1 0 0 0,-1 1 1 0 0,1-1-1 0 0,0 1 0 0 0,2-3 0 0 0,-3 5 0 0 0,-2 3-2 0 0,2-3 6 0 0,0 0 1 0 0,-1 0-1 0 0,1 0 0 0 0,0 0 0 0 0,0 0 0 0 0,0 0 0 0 0,0 0 0 0 0,-1-1 0 0 0,1 1 0 0 0,0 0 0 0 0,0 0 0 0 0,0 0 0 0 0,-1 0 0 0 0,1 0 0 0 0,0 0 0 0 0,0 0 0 0 0,0 0 1 0 0,0-1-1 0 0,0 1 0 0 0,-1 0 0 0 0,1 0 0 0 0,0 0 0 0 0,0 0 0 0 0,0-1 0 0 0,0 1 0 0 0,0 0 0 0 0,0 0 0 0 0,0 0 0 0 0,0 0 0 0 0,0-1 0 0 0,0 1 0 0 0,0 0 0 0 0,-1 0 0 0 0,-7-19 13 0 0,-8-26 0 0 0,12 31-5 0 0,-1 0-1 0 0,0 1 1 0 0,-1 0-1 0 0,0 0 1 0 0,-13-18-1 0 0,4 12 10 0 0,-24-22 0 0 0,1 1-26 0 0,22 20-11 0 0,12 13-1 0 0,0 1 0 0 0,-12-12-1 0 0,15 17 16 0 0,0 0 0 0 0,-1-1-1 0 0,1 1 1 0 0,-1 0 0 0 0,0 0-1 0 0,1 0 1 0 0,-1 0 0 0 0,0 0-1 0 0,0 1 1 0 0,0-1 0 0 0,0 0-1 0 0,0 1 1 0 0,1-1-1 0 0,-1 1 1 0 0,0 0 0 0 0,-3 0-1 0 0,3 0 5 0 0,0 0-1 0 0,0 1 0 0 0,1-1 0 0 0,-1 1 0 0 0,0-1 1 0 0,1 1-1 0 0,-1 0 0 0 0,0 0 0 0 0,1 0 0 0 0,-1 0 1 0 0,1 0-1 0 0,-1 0 0 0 0,1 0 0 0 0,0 0 0 0 0,-1 1 1 0 0,1-1-1 0 0,0 0 0 0 0,0 1 0 0 0,0-1 0 0 0,0 1 1 0 0,0 0-1 0 0,0-1 0 0 0,1 1 0 0 0,-2 2 0 0 0,-1 4 1 0 0,1-1 0 0 0,0 1 0 0 0,0-1-1 0 0,-1 11 1 0 0,2-11 2 0 0,1-1 0 0 0,0 0 0 0 0,1 9 0 0 0,-1-13 0 0 0,0 0 0 0 0,0-1 0 0 0,1 1 0 0 0,-1 0 0 0 0,1-1 0 0 0,-1 1 0 0 0,1-1 0 0 0,-1 1 0 0 0,1 0 0 0 0,0-1 0 0 0,0 0 0 0 0,0 1 0 0 0,0-1 0 0 0,0 1 0 0 0,0-1 0 0 0,0 0 0 0 0,2 2 0 0 0,-2-3 0 0 0,0 0 0 0 0,0 0 0 0 0,0-1 0 0 0,0 1 0 0 0,0 0 0 0 0,0-1 0 0 0,0 1 0 0 0,0-1 0 0 0,0 1 0 0 0,0-1 0 0 0,0 1 0 0 0,-1-1 0 0 0,1 0 0 0 0,0 0 0 0 0,0 1 0 0 0,-1-1 0 0 0,1 0 0 0 0,0-1 0 0 0,8-11 0 0 0,0 0 0 0 0,-2-1 0 0 0,9-19 0 0 0,-13 24 0 0 0,0 0 0 0 0,0 0 0 0 0,-1 0 0 0 0,0-1 0 0 0,-1 1 0 0 0,1-18 0 0 0,-2 26 0 0 0,0 0 1 0 0,0 0-1 0 0,0 0 0 0 0,0 0 0 0 0,0 0 0 0 0,0 0 1 0 0,-1 0-1 0 0,1 0 0 0 0,0 0 0 0 0,-1 0 0 0 0,1 1 1 0 0,0-1-1 0 0,-1 0 0 0 0,1 0 0 0 0,-1 0 1 0 0,1 0-1 0 0,-1 1 0 0 0,0-1 0 0 0,1 0 0 0 0,-1 1 1 0 0,0-1-1 0 0,-1-1 0 0 0,0 1 2 0 0,0 1 0 0 0,0-1-1 0 0,1 0 1 0 0,-1 1 0 0 0,0-1 0 0 0,0 1-1 0 0,0-1 1 0 0,0 1 0 0 0,-5 0 0 0 0,3 0 5 0 0,0 0 0 0 0,0 0 0 0 0,0 0 0 0 0,-1 0 0 0 0,1 1 0 0 0,0 0 0 0 0,0-1 0 0 0,0 2 0 0 0,0-1 0 0 0,0 0 0 0 0,0 1 0 0 0,-4 2-1 0 0,3-1 31 0 0,-1-1-1 0 0,1 1 0 0 0,0-1 1 0 0,-10 2-1 0 0,15-4-36 0 0,0 0 1 0 0,-1 0-1 0 0,1 0 0 0 0,0 0 1 0 0,0 0-1 0 0,0 0 0 0 0,0 0 1 0 0,0 0-1 0 0,0 0 0 0 0,0 0 1 0 0,0 0-1 0 0,0 0 1 0 0,-1 0-1 0 0,1 0 0 0 0,0 1 1 0 0,0-1-1 0 0,0 0 0 0 0,0 0 1 0 0,0 0-1 0 0,0 0 0 0 0,0 0 1 0 0,0 0-1 0 0,0 0 1 0 0,0 0-1 0 0,0 1 0 0 0,0-1 1 0 0,0 0-1 0 0,0 0 0 0 0,0 0 1 0 0,0 0-1 0 0,0 0 1 0 0,0 0-1 0 0,0 0 0 0 0,0 0 1 0 0,0 1-1 0 0,0-1 0 0 0,0 0 1 0 0,0 0-1 0 0,0 0 0 0 0,0 0 1 0 0,0 0-1 0 0,3 7 3 0 0,7 6 3 0 0,-9-11-3 0 0,1-1-1 0 0,0 1 1 0 0,0 0 0 0 0,0-1 0 0 0,0 1 0 0 0,0-1-1 0 0,5 3 1 0 0,-6-4-2 0 0,-1 0-1 0 0,1 1 1 0 0,0-1 0 0 0,0 0-1 0 0,0 0 1 0 0,0 0-1 0 0,-1 0 1 0 0,1 0-1 0 0,0 0 1 0 0,0 0 0 0 0,0 0-1 0 0,0 0 1 0 0,-1-1-1 0 0,1 1 1 0 0,0 0 0 0 0,0 0-1 0 0,0-1 1 0 0,-1 1-1 0 0,1-1 1 0 0,0 1-1 0 0,0-1 1 0 0,-1 1 0 0 0,1-1-1 0 0,-1 1 1 0 0,1-1-1 0 0,0 1 1 0 0,0-2-1 0 0,2-1-10 0 0,14-13-18 0 0,-16 15 21 0 0,-1 2-2 0 0,9 7-79 0 0,-4-2 68 0 0,2 0-1 0 0,-1 0 1 0 0,1-1 0 0 0,-1 0 0 0 0,1-1 0 0 0,1 0-1 0 0,-1 0 1 0 0,1 0 0 0 0,-1-1 0 0 0,1 0 0 0 0,0 0 0 0 0,0-1-1 0 0,0 0 1 0 0,1 0 0 0 0,-1-1 0 0 0,0 0 0 0 0,1-1-1 0 0,-1 0 1 0 0,0 0 0 0 0,12-2 0 0 0,59-14-88 0 0,-67 13 95 0 0,1-1 0 0 0,-1-1 0 0 0,0 0 0 0 0,14-7 0 0 0,-16 5 4 0 0,-1 0 1 0 0,14-12-1 0 0,-1 0 9 0 0,-12 10 0 0 0,-1 0 0 0 0,0 0 0 0 0,0-1 0 0 0,9-14 0 0 0,-12 16 0 0 0,-22 11 39 0 0,7 3-30 0 0,1-1 0 0 0,-1 1 0 0 0,-9 10 0 0 0,1-2 7 0 0,-11 12 15 0 0,1 1 1 0 0,-44 55 0 0 0,67-77-25 0 0,0 1 1 0 0,0-1-1 0 0,0 1 1 0 0,1-1-1 0 0,0 1 1 0 0,-3 7-1 0 0,5-12-1 0 0,1 1 0 0 0,-1-1 0 0 0,1 0 0 0 0,0 1 0 0 0,0-1 0 0 0,0 1 0 0 0,0-1-1 0 0,0 0 1 0 0,0 1 0 0 0,0-1 0 0 0,0 1 0 0 0,0-1 0 0 0,1 0 0 0 0,-1 1 0 0 0,0-1 0 0 0,1 0 0 0 0,-1 1 0 0 0,1-1-1 0 0,0 0 1 0 0,-1 0 0 0 0,1 0 0 0 0,0 1 0 0 0,0-1 0 0 0,0 0 0 0 0,0 0 0 0 0,0 0 0 0 0,0 0 0 0 0,0 0 0 0 0,0-1-1 0 0,0 1 1 0 0,0 0 0 0 0,0 0 0 0 0,1-1 0 0 0,-1 1 0 0 0,3 0 0 0 0,-2 0 5 0 0,0 0 1 0 0,0 0 0 0 0,1-1-1 0 0,-1 1 1 0 0,0-1 0 0 0,1 0-1 0 0,-1 0 1 0 0,1 1-1 0 0,-1-1 1 0 0,0-1 0 0 0,1 1-1 0 0,-1 0 1 0 0,0-1 0 0 0,1 1-1 0 0,-1-1 1 0 0,0 0-1 0 0,1 1 1 0 0,-1-1 0 0 0,0 0-1 0 0,0-1 1 0 0,0 1 0 0 0,3-2-1 0 0,4-4 30 0 0,-1 0 0 0 0,1-1-1 0 0,11-13 1 0 0,-9 9 5 0 0,25-29 110 0 0,-2-2 1 0 0,35-59-1 0 0,-18 25 100 0 0,-50 77-254 0 0,-1 0 0 0 0,0-1 0 0 0,0 1 0 0 0,0 0-1 0 0,0 0 1 0 0,1 0 0 0 0,-1 0 0 0 0,0 0 0 0 0,0-1 0 0 0,0 1 0 0 0,0 0 0 0 0,0 0-1 0 0,0 0 1 0 0,0 0 0 0 0,0-1 0 0 0,0 1 0 0 0,1 0 0 0 0,-1 0 0 0 0,0 0 0 0 0,0-1-1 0 0,0 1 1 0 0,0 0 0 0 0,0 0 0 0 0,0 0 0 0 0,0-1 0 0 0,0 1 0 0 0,0 0-1 0 0,0 0 1 0 0,-1 0 0 0 0,1-1 0 0 0,0 1 0 0 0,0 0 0 0 0,0 0 0 0 0,0 0 0 0 0,0 0-1 0 0,0-1 1 0 0,0 1 0 0 0,0 0 0 0 0,0 0 0 0 0,-1 0 0 0 0,1-1 0 0 0,-10 1 37 0 0,-13 6-9 0 0,16-3-22 0 0,1 0 1 0 0,-1 0-1 0 0,1 1 0 0 0,-1 0 1 0 0,1 0-1 0 0,-8 8 0 0 0,-31 34 13 0 0,17-16-11 0 0,17-19-7 0 0,0 1 0 0 0,1 0 0 0 0,0 0 0 0 0,1 1 0 0 0,0 1-1 0 0,1-1 1 0 0,-12 30 0 0 0,19-39-4 0 0,0-1 0 0 0,1 0 0 0 0,-1 0 1 0 0,1 0-1 0 0,-1 0 0 0 0,1 1 0 0 0,0-1 0 0 0,0 0 0 0 0,0 0 0 0 0,1 0 0 0 0,-1 1 0 0 0,1-1 1 0 0,1 4-1 0 0,-1-5-1 0 0,-1-1 1 0 0,1 0-1 0 0,0 0 1 0 0,-1 1-1 0 0,1-1 1 0 0,0 0-1 0 0,0 0 1 0 0,0 0-1 0 0,0 0 1 0 0,0 0-1 0 0,0 0 1 0 0,0-1 0 0 0,0 1-1 0 0,0 0 1 0 0,0 0-1 0 0,0-1 1 0 0,0 1-1 0 0,1-1 1 0 0,-1 1-1 0 0,0-1 1 0 0,0 1-1 0 0,1-1 1 0 0,-1 0-1 0 0,0 0 1 0 0,1 1-1 0 0,-1-1 1 0 0,0 0-1 0 0,1 0 1 0 0,-1 0-1 0 0,0-1 1 0 0,1 1 0 0 0,-1 0-1 0 0,0 0 1 0 0,2-1-1 0 0,5-2-4 0 0,-1 1-1 0 0,1-2 1 0 0,-1 1-1 0 0,1-1 1 0 0,-1 0-1 0 0,0 0 1 0 0,0-1-1 0 0,-1 0 1 0 0,0 0-1 0 0,0-1 1 0 0,0 1-1 0 0,0-1 1 0 0,-1-1-1 0 0,0 1 1 0 0,0-1-1 0 0,4-8 1 0 0,-5 7 4 0 0,0 1 0 0 0,0-1-1 0 0,-1 0 1 0 0,0 0 0 0 0,0 0 0 0 0,-1 0 0 0 0,0 0 0 0 0,0 0 0 0 0,-1-1 0 0 0,0 1 0 0 0,-1-1 0 0 0,0 1-1 0 0,0-1 1 0 0,-1 1 0 0 0,-2-14 0 0 0,2 19 2 0 0,0-1 0 0 0,0 1 0 0 0,-1 0 0 0 0,1 0 0 0 0,-1 0 0 0 0,1 0 0 0 0,-1 1 0 0 0,0-1 0 0 0,0 0 0 0 0,0 1 0 0 0,-1-1 0 0 0,1 1 0 0 0,-5-4 0 0 0,3 3 0 0 0,0 0 0 0 0,-1 1 0 0 0,1 0 0 0 0,0 0 0 0 0,-1 0 0 0 0,0 1 0 0 0,1-1 0 0 0,-9 0 0 0 0,1 0 0 0 0,1 1 0 0 0,-1 1 0 0 0,1 0 0 0 0,-1 1 0 0 0,0 0 0 0 0,1 1 0 0 0,-15 4 0 0 0,17-3 0 0 0,-1 0 0 0 0,1 1 0 0 0,-1 0 0 0 0,1 1 0 0 0,0 0 0 0 0,1 0 0 0 0,-1 1 0 0 0,1 0 0 0 0,0 1 0 0 0,0 0 0 0 0,1 0 0 0 0,-7 9 0 0 0,8-9 0 0 0,1 0 0 0 0,0 0 0 0 0,1 0 0 0 0,-1 1 0 0 0,1-1 0 0 0,1 1 0 0 0,0 0 0 0 0,0 0 0 0 0,0 1 0 0 0,1-1 0 0 0,0 0 0 0 0,1 1 0 0 0,0 0 0 0 0,0 14 0 0 0,1-21 0 0 0,0-1 0 0 0,0 1 0 0 0,0-1 0 0 0,1 1 0 0 0,-1-1 0 0 0,0 1 0 0 0,1-1 0 0 0,-1 1 0 0 0,1-1 0 0 0,0 1 0 0 0,-1-1 0 0 0,1 1 0 0 0,0-1 0 0 0,0 0 0 0 0,0 0 0 0 0,1 3 0 0 0,0-4 0 0 0,-1 1 0 0 0,0 0 0 0 0,0-1 0 0 0,0 1 0 0 0,0-1 0 0 0,0 1 0 0 0,1-1 0 0 0,-1 0 0 0 0,0 1 0 0 0,0-1 0 0 0,1 0 0 0 0,-1 0 0 0 0,0 0 0 0 0,0 0 0 0 0,1 0 0 0 0,-1 0 0 0 0,0 0 0 0 0,0 0 0 0 0,1-1 0 0 0,1 0 0 0 0,4-1-2 0 0,0 0 0 0 0,0-1 1 0 0,-1 0-1 0 0,1-1 0 0 0,-1 1 0 0 0,0-1 0 0 0,6-5 0 0 0,37-35-16 0 0,-20 15 11 0 0,18-18 7 0 0,-32 30 0 0 0,1 1 0 0 0,21-16 0 0 0,-36 31 1 0 0,8-5-3 0 0,-4 5 4 0 0,-5 1-2 0 0,0 0 0 0 0,0 0 1 0 0,1 0-1 0 0,-1 0 0 0 0,0 0 0 0 0,0 0 0 0 0,0 0 1 0 0,0 0-1 0 0,0 0 0 0 0,0 0 0 0 0,0 0 0 0 0,0 0 1 0 0,0 0-1 0 0,0 0 0 0 0,0 0 0 0 0,1 0 1 0 0,-1 1-1 0 0,0-1 0 0 0,0 0 0 0 0,0 0 0 0 0,0 0 1 0 0,0 0-1 0 0,0 0 0 0 0,0 0 0 0 0,0 0 0 0 0,0 0 1 0 0,0 0-1 0 0,0 1 0 0 0,0-1 0 0 0,0 0 1 0 0,0 0-1 0 0,0 0 0 0 0,0 0 0 0 0,0 0 0 0 0,0 0 1 0 0,0 0-1 0 0,0 0 0 0 0,0 1 0 0 0,0-1 0 0 0,-3 11 3 0 0,1-1 0 0 0,-2 1 0 0 0,1 0 0 0 0,-2-1 0 0 0,1 0 0 0 0,-1 0 0 0 0,-8 12 0 0 0,-84 140 13 0 0,88-149-16 0 0,-15 20-1 0 0,11-18-3627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9:35.13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 0 0,'486'485'0'0,"-10"-8"0"0,32 31 0 0,106 106 0 0,-202-202 0 0,-431-432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9:38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1105 260 15776 0 0,'57'19'478'0'0,"-52"-18"-412"0"0,0 1 0 0 0,1-2 1 0 0,-1 1-1 0 0,0 0 0 0 0,1-1 0 0 0,8-1 0 0 0,-8 1 92 0 0,-1 0 1 0 0,1 0-1 0 0,0 0 0 0 0,-1 1 0 0 0,1 0 1 0 0,7 2-1 0 0,-11-3-110 0 0,-1 1 9 0 0,0-1 0 0 0,0 1 1 0 0,-1-1-1 0 0,1 0 1 0 0,0 1-1 0 0,0-1 0 0 0,0 0 1 0 0,0 0-1 0 0,0 0 1 0 0,0 0-1 0 0,0 0 0 0 0,0 0 1 0 0,0 0-1 0 0,0 0 1 0 0,0 0-1 0 0,0-1 0 0 0,0 1 1 0 0,0 0-1 0 0,0 0 1 0 0,-1-1-1 0 0,2 0 0 0 0,5 1 345 0 0,-7 0-394 0 0,0 0 1 0 0,1 0-1 0 0,-1 0 0 0 0,0 0 1 0 0,0 0-1 0 0,1 0 0 0 0,-1 0 1 0 0,0 0-1 0 0,1 0 0 0 0,-1 0 1 0 0,0 0-1 0 0,0 0 0 0 0,1 0 1 0 0,-1 0-1 0 0,0 0 0 0 0,0 0 1 0 0,1 0-1 0 0,-1 0 0 0 0,0-1 1 0 0,1 1-1 0 0,-1 0 0 0 0,0 0 0 0 0,0 0 1 0 0,0 0-1 0 0,1-1 0 0 0,-1 1 1 0 0,0 0-1 0 0,2-3 34 0 0,0 0 0 0 0,-1 0 0 0 0,1 0-1 0 0,-1 0 1 0 0,0 0 0 0 0,0 0 0 0 0,0 0 0 0 0,-1 0 0 0 0,1-1 0 0 0,-1 1-1 0 0,0 0 1 0 0,0-6 0 0 0,0 6-37 0 0,-1-1 0 0 0,1 1 1 0 0,-1 0-1 0 0,0-1 0 0 0,0 1 0 0 0,-1 0 1 0 0,1 0-1 0 0,-1 0 0 0 0,1 0 0 0 0,-1 0 0 0 0,0 0 1 0 0,0 0-1 0 0,0 1 0 0 0,-1-1 0 0 0,1 1 0 0 0,-1-1 1 0 0,-4-2-1 0 0,0-1-1 0 0,0 1 0 0 0,0 0 0 0 0,-1 1 0 0 0,0 0 1 0 0,-15-6-1 0 0,-14-6 7 0 0,29 11-8 0 0,-1 1 0 0 0,-1 0-1 0 0,-11-3 1 0 0,7 4 5 0 0,1 0 0 0 0,-1 0 0 0 0,1 2 0 0 0,-1-1-1 0 0,0 2 1 0 0,-23 1 0 0 0,26 1 6 0 0,1 1-1 0 0,-1 0 1 0 0,1 1-1 0 0,0 0 1 0 0,0 0-1 0 0,-11 7 1 0 0,15-8-2 0 0,-18 9 46 0 0,14-8-8 0 0,-17 11 1 0 0,23-13-38 0 0,1 1 1 0 0,-1-1-1 0 0,1 1 1 0 0,0 0-1 0 0,0 0 0 0 0,1 1 1 0 0,-1-1-1 0 0,-2 5 1 0 0,-1 0 5 0 0,1 1 1 0 0,0-1 0 0 0,1 1 0 0 0,-1 1-1 0 0,2-1 1 0 0,0 0 0 0 0,0 1 0 0 0,0 0-1 0 0,-1 14 1 0 0,-2 33 103 0 0,6-56-119 0 0,0-1 1 0 0,1 1-1 0 0,-1 0 1 0 0,0 0-1 0 0,0 0 1 0 0,0 0-1 0 0,1 0 1 0 0,-1-1-1 0 0,0 1 1 0 0,1 0-1 0 0,-1 0 1 0 0,1-1-1 0 0,-1 1 1 0 0,1 0-1 0 0,-1 0 1 0 0,2 0-1 0 0,4 9 56 0 0,-5-7-47 0 0,1-1 0 0 0,-1 1-1 0 0,1 0 1 0 0,0-1 0 0 0,-1 0 0 0 0,1 1 0 0 0,0-1 0 0 0,1 0 0 0 0,-1 0 0 0 0,0 0 0 0 0,1 0 0 0 0,-1 0 0 0 0,1 0-1 0 0,3 1 1 0 0,3 2 40 0 0,1 0 0 0 0,17 6 0 0 0,-19-10-17 0 0,-1 1 1 0 0,1-1-1 0 0,0 0 1 0 0,10 0 0 0 0,-2 0 26 0 0,-6-2-11 0 0,0 1-1 0 0,0-1 1 0 0,-1-1-1 0 0,1 0 0 0 0,-1 0 1 0 0,11-4-1 0 0,-18 5-31 0 0,0 0-1 0 0,0 0 0 0 0,-1 0 0 0 0,1 0 0 0 0,0 0 1 0 0,0 0-1 0 0,-1 0 0 0 0,1-1 0 0 0,0 1 0 0 0,-1 0 1 0 0,1-1-1 0 0,-1 0 0 0 0,0 1 0 0 0,1-1 0 0 0,-1 0 1 0 0,2-3-1 0 0,0-1 56 0 0,-1-1 0 0 0,1 0 0 0 0,1-10 1 0 0,-2 11-38 0 0,-2 2-23 0 0,1 1 0 0 0,-1 0 1 0 0,0 0-1 0 0,0-1 0 0 0,0 1 1 0 0,0 0-1 0 0,0-1 0 0 0,-1 1 1 0 0,1 0-1 0 0,-1 0 1 0 0,0 0-1 0 0,0-1 0 0 0,0 1 1 0 0,0 0-1 0 0,-4-5 0 0 0,2 3 4 0 0,0 0 1 0 0,-1 0-1 0 0,0 0 0 0 0,0 1 0 0 0,0-1 0 0 0,-1 1 0 0 0,-8-6 0 0 0,-4-3 44 0 0,-2 1-1 0 0,1 1 0 0 0,-26-11 1 0 0,30 17-13 0 0,0 1 0 0 0,-26-4 0 0 0,25 6-22 0 0,-4-1 14 0 0,-1 2-1 0 0,0 0 0 0 0,-29 4 1 0 0,15-1-4 0 0,8 0 0 0 0,0 1 1 0 0,0 2-1 0 0,1 0 0 0 0,-28 10 0 0 0,32-6 1 0 0,0 0 0 0 0,0 2 0 0 0,-22 14 0 0 0,27-16-18 0 0,-1 3 12 0 0,1 0-1 0 0,1 1 1 0 0,-19 19 0 0 0,12-11 10 0 0,17-16-27 0 0,0 0 0 0 0,1 0 0 0 0,0 0 0 0 0,0 0 1 0 0,-3 8-1 0 0,3-8 4 0 0,-2 3 22 0 0,5-7-34 0 0,0 0-1 0 0,1-1 1 0 0,-1 1-1 0 0,0 0 1 0 0,1-1-1 0 0,-1 1 1 0 0,1 0-1 0 0,0 0 1 0 0,-1-1-1 0 0,1 1 1 0 0,-1 0-1 0 0,1 0 1 0 0,0 0-1 0 0,0 0 1 0 0,-1 0-1 0 0,1-1 1 0 0,0 2-1 0 0,0-1 29 0 0,0-1-34 0 0,0 1 0 0 0,0-1 0 0 0,0 0 0 0 0,0 0-1 0 0,0 0 1 0 0,0 1 0 0 0,0-1 0 0 0,0 0 0 0 0,0 0 0 0 0,0 1-1 0 0,0-1 1 0 0,0 0 0 0 0,0 0 0 0 0,0 1 0 0 0,0-1 0 0 0,0 0-1 0 0,0 0 1 0 0,0 0 0 0 0,1 1 0 0 0,-1-1 0 0 0,0 0 0 0 0,0 0-1 0 0,0 0 1 0 0,0 1 0 0 0,0-1 0 0 0,1 0 0 0 0,-1 0 0 0 0,0 0-1 0 0,0 0 1 0 0,0 1 0 0 0,1-1 0 0 0,-1 0 0 0 0,0 0 0 0 0,0 0-1 0 0,0 0 1 0 0,1 0 0 0 0,-1 0 0 0 0,0 0 0 0 0,1 0 0 0 0,-1 0-1 0 0,1 0 0 0 0,0 0 0 0 0,0 0 0 0 0,-1 0 0 0 0,1-1 0 0 0,0 1 0 0 0,-1 0 0 0 0,1-1 0 0 0,0 1 0 0 0,-1 0 0 0 0,1-1 0 0 0,0 1 0 0 0,-1-1 0 0 0,1 1 0 0 0,-1-1 0 0 0,1 1 0 0 0,-1-1 0 0 0,1 1 0 0 0,-1-1 0 0 0,1 0 0 0 0,-1 1 0 0 0,0-1 0 0 0,1-1 0 0 0,3-4 4 0 0,1 0-2 0 0,7-8 4 0 0,-1-1 1 0 0,-1 0 0 0 0,16-31-1 0 0,-17 21 17 0 0,8-30-1 0 0,-11 37-7 0 0,-4 14-8 0 0,-1 0-1 0 0,1-1 0 0 0,-1 1 1 0 0,0 0-1 0 0,0 0 0 0 0,-1-1 0 0 0,0 1 1 0 0,1 0-1 0 0,-2-7 0 0 0,0 0 22 0 0,-1-1 0 0 0,0 0 0 0 0,0 0 0 0 0,-1 1-1 0 0,-1 0 1 0 0,0-1 0 0 0,-6-10 0 0 0,3 7-1 0 0,6 12-17 0 0,0 0 1 0 0,0 0 0 0 0,-1 0 0 0 0,1 1-1 0 0,-1-1 1 0 0,0 0 0 0 0,0 1-1 0 0,-3-5 1 0 0,3 6-7 0 0,-1-3 6 0 0,-1 1 0 0 0,1 0 1 0 0,-1-1-1 0 0,0 2 0 0 0,0-1 0 0 0,-1 0 0 0 0,1 1 0 0 0,0 0 0 0 0,-10-3 0 0 0,11 3-5 0 0,-1 1 1 0 0,1 0-1 0 0,-1 0 0 0 0,1 1 0 0 0,-1-1 0 0 0,1 1 1 0 0,-1 0-1 0 0,0 0 0 0 0,1 0 0 0 0,-1 0 0 0 0,1 0 0 0 0,-1 1 1 0 0,-6 2-1 0 0,-1 0 9 0 0,-5 3-6 0 0,8-1-7 0 0,-1 0 0 0 0,1 0 1 0 0,0 1-1 0 0,0 0 0 0 0,1 1 1 0 0,-10 10-1 0 0,8-5 0 0 0,0 1 0 0 0,1 0-1 0 0,1 0 1 0 0,-11 24 0 0 0,15-29-2 0 0,0-1 0 0 0,1-1 0 0 0,-4 14 0 0 0,6-17 0 0 0,0 0 0 0 0,0 0 0 0 0,0 0 0 0 0,0 0 0 0 0,0-1 0 0 0,0 1 0 0 0,1 0 0 0 0,-1 0 0 0 0,1 0 0 0 0,1 3 0 0 0,0 1 0 0 0,-2-6 0 0 0,0 0 0 0 0,0 0 0 0 0,1 0 1 0 0,-1 0-1 0 0,0 0 0 0 0,1 0 0 0 0,-1 0 0 0 0,0 0 0 0 0,1-1 0 0 0,-1 1 0 0 0,1 0 0 0 0,0 0 0 0 0,-1 0 0 0 0,1-1 0 0 0,1 2 1 0 0,-2-1 0 0 0,2 2 7 0 0,-2-2 13 0 0,0-1-15 0 0,0 1 0 0 0,1-1-1 0 0,-1 0 1 0 0,1 1 0 0 0,-1-1 0 0 0,0 1-1 0 0,1-1 1 0 0,-1 1 0 0 0,0-1-1 0 0,1 1 1 0 0,-1-1 0 0 0,0 1 0 0 0,1 0-1 0 0,-7-1 36 0 0,-3 0-13 0 0,1 0-1 0 0,-1 0 0 0 0,0-1 0 0 0,-9-2 1 0 0,1-2 1 0 0,5 3-4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9:39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28391 0 0,'6'2'12'0'0,"-1"0"20"0"0,1 0 1 0 0,-2 0-1 0 0,1 0 0 0 0,0 0 1 0 0,0 1-1 0 0,-1-1 0 0 0,9 7 1 0 0,0-2 83 0 0,14 19-30 0 0,-16-20-60 0 0,1 1-13 0 0,2 7 6 0 0,-10-10-8 0 0,0 1 0 0 0,1-1 1 0 0,-1-1-1 0 0,1 1 0 0 0,7 4 1 0 0,-9-6-7 0 0,0 1 0 0 0,0-1 0 0 0,1 1-1 0 0,-2 0 1 0 0,1 0 0 0 0,0 0 0 0 0,0 1 0 0 0,-1-1 0 0 0,0 1 0 0 0,0-1 0 0 0,3 8 0 0 0,10 14 18 0 0,9 5 41 0 0,46 45-1 0 0,-65-70-59 0 0,-1-1 0 0 0,1 0 0 0 0,0 0 0 0 0,-1-1 0 0 0,8 4 0 0 0,-10-5 0 0 0,1 0-1 0 0,-1-1 1 0 0,0 1-1 0 0,0 0 1 0 0,0 0 0 0 0,0 0-1 0 0,2 3 1 0 0,-2-2-1 0 0,0-1 0 0 0,0 1 0 0 0,1-1 1 0 0,-1 0-1 0 0,6 4 0 0 0,-5-4 1 0 0,0 1-1 0 0,1 0 1 0 0,-1-1-1 0 0,3 5 1 0 0,-3-4-1 0 0,0 0 0 0 0,0 0 0 0 0,-1-1 0 0 0,5 3 0 0 0,-3-2 3 0 0,0 0-1 0 0,0 0 0 0 0,6 6 0 0 0,-3-3-3 0 0,24 18 5 0 0,-23-15-6 0 0,-7-7-1 0 0,1 0 0 0 0,0 0 0 0 0,0 0 0 0 0,0 0 0 0 0,0 0 0 0 0,0 0 0 0 0,5 2 0 0 0,-5-2 0 0 0,1 0 0 0 0,0 0 0 0 0,-1 0 0 0 0,1 0 0 0 0,2 5 0 0 0,-2-4 0 0 0,-1 0 0 0 0,1-1 0 0 0,0 1 0 0 0,-1-1 0 0 0,7 4 0 0 0,-6-4 0 0 0,0 1 0 0 0,0-1 0 0 0,0 1 0 0 0,0-1 0 0 0,0 1 0 0 0,-1 0 0 0 0,1 0 0 0 0,-1 0 0 0 0,0 0 0 0 0,3 7 0 0 0,4 4 0 0 0,10 9 0 0 0,-15-18 0 0 0,1 1 0 0 0,-1-1 0 0 0,0 1 0 0 0,6 12 0 0 0,-6-11 0 0 0,0-1 1 0 0,0 0-1 0 0,1 0 0 0 0,-1 0 1 0 0,9 8-1 0 0,2 3 6 0 0,-12-14-6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27T18:49:41.5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1380 31159 0 0,'25'12'79'0'0,"-24"-12"-74"0"0,0 1 0 0 0,0-1 0 0 0,0 1 0 0 0,0 0 0 0 0,0-1 0 0 0,0 1 0 0 0,0 0 0 0 0,0 0 0 0 0,-1-1 0 0 0,1 1 0 0 0,1 1 0 0 0,-2-1-1 0 0,1 0-1 0 0,-1-1 1 0 0,1 1 0 0 0,-1 0-1 0 0,1-1 1 0 0,0 1 0 0 0,-1-1-1 0 0,1 1 1 0 0,0-1 0 0 0,0 1-1 0 0,-1-1 1 0 0,1 1 0 0 0,0-1-1 0 0,0 0 1 0 0,0 1 0 0 0,1-1-1 0 0,-1 0 2 0 0,1 0-1 0 0,-1 1 0 0 0,0-1 1 0 0,0 0-1 0 0,1 1 0 0 0,-1-1 1 0 0,0 1-1 0 0,0-1 0 0 0,0 1 0 0 0,0 0 1 0 0,0-1-1 0 0,0 1 0 0 0,1 0 1 0 0,-2 0-1 0 0,1-1 0 0 0,0 1 1 0 0,0 0-1 0 0,0 0 0 0 0,0 0 1 0 0,0 0-1 0 0,-1 1 0 0 0,1-1 0 0 0,-1 0 1 0 0,1 0-1 0 0,0 3 0 0 0,0-3 3 0 0,0 0 0 0 0,0 0-1 0 0,0 0 1 0 0,0 0 0 0 0,0 0 0 0 0,1 0-1 0 0,-1 0 1 0 0,0-1 0 0 0,0 1-1 0 0,1 0 1 0 0,1 0 0 0 0,-2 0-1 0 0,0-1 0 0 0,0 1 0 0 0,0-1 0 0 0,0 1 0 0 0,0-1 0 0 0,0 1-1 0 0,0 0 1 0 0,0-1 0 0 0,0 1 0 0 0,-1 0 0 0 0,2 1 0 0 0,-1-1-3 0 0,-1 0 0 0 0,0-1 0 0 0,0 1-1 0 0,1 0 1 0 0,-1-1 0 0 0,0 1-1 0 0,1-1 1 0 0,-1 1 0 0 0,0-1 0 0 0,1 1-1 0 0,-1-1 1 0 0,1 1 0 0 0,-1-1-1 0 0,1 1 1 0 0,-1-1 0 0 0,1 0 0 0 0,-1 1-1 0 0,1-1 1 0 0,0 0 0 0 0,-1 1-1 0 0,1-1 1 0 0,-1 0 0 0 0,1 0 0 0 0,0 0-1 0 0,0 1 1 0 0,5 4 44 0 0,-5-5-44 0 0,-1 0 0 0 0,1 1 1 0 0,-1-1-1 0 0,1 0 0 0 0,-1 0 1 0 0,0 0-1 0 0,1 1 0 0 0,-1-1 0 0 0,1 0 1 0 0,-1 1-1 0 0,0-1 0 0 0,1 0 1 0 0,-1 1-1 0 0,1-1 0 0 0,-1 1 1 0 0,0-1-2 0 0,1 1 0 0 0,-1-1 1 0 0,0 0-1 0 0,0 1 1 0 0,1-1-1 0 0,-1 0 0 0 0,0 0 1 0 0,1 1-1 0 0,-1-1 1 0 0,0 0-1 0 0,0 0 1 0 0,1 0-1 0 0,-1 1 0 0 0,1-1 1 0 0,-1 0-1 0 0,0 0 1 0 0,1 0-1 0 0,-1 0 1 0 0,0 0-1 0 0,1 0 0 0 0,-1 0 1 0 0,0 0-1 0 0,1 0 1 0 0,0 0-1 0 0,-1 0 15 0 0,1 2-8 0 0,0-1 0 0 0,0 0 0 0 0,0 0 0 0 0,0 0 0 0 0,1 1 0 0 0,-1-1-1 0 0,0 0 1 0 0,3 1 0 0 0,-1 1 3 0 0,3 2-3 0 0,-1 1 0 0 0,-1 0 0 0 0,1 0 0 0 0,4 9 0 0 0,11 13 18 0 0,-7-11-17 0 0,-10-13-9 0 0,0 0 1 0 0,0 1-1 0 0,1-1 0 0 0,0-1 0 0 0,0 1 1 0 0,0 0-1 0 0,6 4 0 0 0,-7-7 0 0 0,-1 1 0 0 0,0 0 0 0 0,0-1-1 0 0,0 1 1 0 0,0 0 0 0 0,-1 0 0 0 0,1 1-1 0 0,2 3 1 0 0,1 1-1 0 0,-4-6 1 0 0,0 0-1 0 0,0 0 1 0 0,0 0-1 0 0,-1 0 1 0 0,1 0-1 0 0,1-1 1 0 0,-1 1 0 0 0,0 0-1 0 0,0-1 1 0 0,2 2-1 0 0,-2-2 0 0 0,0 1 1 0 0,0-1-1 0 0,1 1 0 0 0,-1 0 1 0 0,0-1-1 0 0,0 1 0 0 0,0 0 0 0 0,0 0 1 0 0,0 0-1 0 0,-1 0 0 0 0,2 1 0 0 0,-1-1 1 0 0,0 0 0 0 0,1 0 0 0 0,-1 0-1 0 0,0 0 1 0 0,0 0 0 0 0,0 0 0 0 0,1 0-1 0 0,-1-1 1 0 0,0 1 0 0 0,1 0 0 0 0,-1-1 0 0 0,3 1-1 0 0,10 6 5 0 0,-12-6-5 0 0,-1-1 0 0 0,0 1 0 0 0,1-1 0 0 0,-1 1 0 0 0,1-1 0 0 0,-1 0 0 0 0,1 1 0 0 0,-1-1 0 0 0,1 0 0 0 0,1 0 0 0 0,5 1 0 0 0,2 0-2 0 0,0-1 1 0 0,-1 1-1 0 0,12-2 1 0 0,1 0-1 0 0,-21 1 2 0 0,-1 0-1 0 0,1 0 1 0 0,0-1 0 0 0,-1 1 0 0 0,1 0-1 0 0,0 0 1 0 0,-1-1 0 0 0,1 1-1 0 0,-1-1 1 0 0,1 1 0 0 0,0 0 0 0 0,-1-1-1 0 0,1 1 1 0 0,-1-1 0 0 0,1 1-1 0 0,-1-1 1 0 0,0 1 0 0 0,1-1 0 0 0,-1 0-1 0 0,1 1 1 0 0,-1-1 0 0 0,1-1-1 0 0,6-17-1 0 0,-6 15 3 0 0,2-8-1 0 0,0 0 0 0 0,-1-1 0 0 0,0 1 0 0 0,-1-1 0 0 0,0 1 0 0 0,-1-1 0 0 0,-2-13 0 0 0,-1-17 0 0 0,2 13 0 0 0,-2 0 0 0 0,-1 1 0 0 0,-11-42 0 0 0,12 59 0 0 0,1-1 0 0 0,-2-20 0 0 0,2 18 0 0 0,0 1 0 0 0,-4-17 0 0 0,3 16 0 0 0,1 0 0 0 0,0 1 0 0 0,1-1 0 0 0,2-27 0 0 0,-1-17 0 0 0,-6 2 0 0 0,-1-30 0 0 0,7 87 0 0 0,-1-1-1 0 0,1 0 0 0 0,0 0 1 0 0,0 1-1 0 0,-1-1 1 0 0,1 0-1 0 0,-1 0 1 0 0,1 1-1 0 0,-1-1 1 0 0,1 0-1 0 0,-1 1 1 0 0,1-1-1 0 0,-1 1 1 0 0,1-1-1 0 0,-1 1 1 0 0,0-1-1 0 0,1 1 1 0 0,-1-1-1 0 0,0 1 1 0 0,1-1-1 0 0,-1 1 0 0 0,0 0 1 0 0,0-1-1 0 0,1 1 1 0 0,-1 0-1 0 0,0 0 1 0 0,0 0-1 0 0,0 0 1 0 0,0 0-1 0 0,1 0 1 0 0,-1 0-1 0 0,-1 0 1 0 0,1 0-15 0 0,2 4-16 0 0,12 81-37 0 0,14 60-70 0 0,6-38 13 0 0,2 5-24 0 0,-29-90 115 0 0,3 19-125 0 0,25 67-1 0 0,-29-97 90 0 0,5 14-105 0 0,-9-24 151 0 0,-1 0 0 0 0,1 0 1 0 0,0 0-1 0 0,-1 0 0 0 0,1 1 1 0 0,0-1-1 0 0,0 0 1 0 0,0-1-1 0 0,0 1 0 0 0,0 0 1 0 0,0 0-1 0 0,0 0 0 0 0,0 0 1 0 0,2 0-1 0 0,-3-1 2 0 0,1-1-1 0 0,-1 1 1 0 0,0-1 0 0 0,0 1 0 0 0,1-1-1 0 0,-1 1 1 0 0,0-1 0 0 0,0 1-1 0 0,1-1 1 0 0,-1 1 0 0 0,0-1-1 0 0,0 1 1 0 0,0-1 0 0 0,0 1-1 0 0,0-1 1 0 0,0 1 0 0 0,0-1-1 0 0,0-1 1 0 0,1-18 9 0 0,-4-27-91 0 0,-13-69 1 0 0,9 71 55 0 0,0 6-1 0 0,-14-42 0 0 0,0 4-6 0 0,-6-63-13 0 0,-7-26 21 0 0,5 22 10 0 0,2 9-9 0 0,-1-10-12 0 0,16 77 1 0 0,-30-101 0 0 0,26 112 14 0 0,12 39 11 0 0,-12-33 1 0 0,7 34 0 0 0,1-2-9 0 0,8 18 39 0 0,-1 1-1 0 0,1 0 0 0 0,0 0 1 0 0,0 0-1 0 0,0-1 0 0 0,0 1 1 0 0,0 0-1 0 0,0 0 1 0 0,0 0-1 0 0,0-1 0 0 0,0 1 1 0 0,0 0-1 0 0,0 0 1 0 0,0 0-1 0 0,0-1 0 0 0,1 1 1 0 0,-1 0-1 0 0,0 0 1 0 0,0 0-1 0 0,0 0 0 0 0,0-1 1 0 0,0 1-1 0 0,0 0 1 0 0,0 0-1 0 0,0 0 0 0 0,1 0 1 0 0,-1 0-1 0 0,0-1 1 0 0,0 1-1 0 0,0 0 0 0 0,0 0 1 0 0,1 0-1 0 0,-1 0 0 0 0,0 0-12 0 0,-4 0 3 0 0,0 13-12 0 0,0-2 18 0 0,2-5 3 0 0,-1 1 1 0 0,2 0-1 0 0,-1 1 1 0 0,1-1-1 0 0,0 0 1 0 0,0 10-1 0 0,1 153-9 0 0,2-140 4 0 0,2 1 1 0 0,1-1 0 0 0,15 53 0 0 0,-19-83 6 0 0,31 90-27 0 0,-25-76 22 0 0,-1 0 1 0 0,2 0-1 0 0,18 24 0 0 0,-13-19-7 0 0,-8-12 4 0 0,1 0 0 0 0,-1 0-1 0 0,1 0 1 0 0,0-1 0 0 0,8 7-1 0 0,-13-13 7 0 0,0 1-1 0 0,0 0 0 0 0,0-1 1 0 0,0 1-1 0 0,1-1 0 0 0,-1 1 1 0 0,0-1-1 0 0,0 0 0 0 0,0 0 1 0 0,1 1-1 0 0,-1-1 0 0 0,0 0 1 0 0,0 0-1 0 0,2 0 0 0 0,-2 0 1 0 0,1-6-37 0 0,6-13 20 0 0,-5 14 12 0 0,-1 0-1 0 0,1 0 1 0 0,-1-1 0 0 0,0 1-1 0 0,-1-1 1 0 0,2-9-1 0 0,0-22-22 0 0,-5-48 0 0 0,1-6-18 0 0,0 22 10 0 0,0 36 11 0 0,3-34-1 0 0,0 57 22 0 0,4-69-45 0 0,0 15 7 0 0,-3 45 33 0 0,2 3-3 0 0,-4 14 8 0 0,-1 0 0 0 0,1 0 0 0 0,0 0-1 0 0,-1 0 1 0 0,1 0 0 0 0,-1 0-1 0 0,1-3 1 0 0,-1 5-2 0 0,0 4 1 0 0,13 149 6 0 0,0 6 1 0 0,-9-135 0 0 0,11 29 0 0 0,-3-11 0 0 0,-11-38 0 0 0,0-1 0 0 0,0 1 0 0 0,0-1 0 0 0,0 0 0 0 0,0 0 0 0 0,1 1 0 0 0,0-1 0 0 0,-1 0 0 0 0,1 0 0 0 0,0-1 0 0 0,0 1 0 0 0,4 3 0 0 0,-2 0 3 0 0,-4-5-2 0 0,0-1 1 0 0,0 0-1 0 0,0 0 1 0 0,0 0-1 0 0,0 0 0 0 0,0 1 1 0 0,0-1-1 0 0,0 0 1 0 0,0 0-1 0 0,0 0 1 0 0,1 1-1 0 0,-1-1 0 0 0,0 0 1 0 0,0 0-1 0 0,0 0 1 0 0,0 0-1 0 0,0 0 1 0 0,1 1-1 0 0,-1-1 0 0 0,0 0 1 0 0,0 0-1 0 0,0 0 1 0 0,0 0-1 0 0,1 0 0 0 0,-1 0 1 0 0,0 0-1 0 0,0 0 1 0 0,0 0-1 0 0,1 0 1 0 0,-1 0-1 0 0,0 0 0 0 0,0 0 1 0 0,0 0-1 0 0,1 0 1 0 0,-1 0-1 0 0,0 0 1 0 0,0 0-1 0 0,0 0 0 0 0,1 0 1 0 0,-1 0-1 0 0,0 0 1 0 0,1-1 0 0 0,-1 0 0 0 0,1 0 0 0 0,-1 0 0 0 0,1 0-1 0 0,-1 0 1 0 0,1 0 0 0 0,-1 0 0 0 0,0 0 0 0 0,0 0 0 0 0,1-1 0 0 0,-1 0 1 0 0,28-109 61 0 0,-18 51-43 0 0,-8 41 0 0 0,10-34 1 0 0,-5 31 3 0 0,2 1 0 0 0,0 0 0 0 0,2 1 0 0 0,0 0 0 0 0,17-21 0 0 0,-24 34-4 0 0,0 1-1 0 0,-1-1 0 0 0,0 0 1 0 0,4-10-1 0 0,-5 10 2 0 0,3-2 52 0 0,-4 9-66 0 0,-1-1 0 0 0,0 1 0 0 0,1-1 0 0 0,-1 0 0 0 0,0 1-1 0 0,1-1 1 0 0,-1 0 0 0 0,0 1 0 0 0,1-1 0 0 0,-1 0 0 0 0,0 0 0 0 0,0 1 0 0 0,0-1 0 0 0,0 0 0 0 0,0 0-1 0 0,-1-15 632 0 0,-9 20-527 0 0,8-3-105 0 0,1-1 0 0 0,0 0 0 0 0,0 1 0 0 0,-1-1 0 0 0,1 0 1 0 0,0 1-1 0 0,0 0 0 0 0,0-1 0 0 0,0 1 0 0 0,0 0 1 0 0,0-1-1 0 0,0 1 0 0 0,0 0 0 0 0,0 0 0 0 0,0 0 1 0 0,0 0-1 0 0,0 0 0 0 0,0 1 0 0 0,-6 10 18 0 0,0 1-1 0 0,2-1 1 0 0,-1 1-1 0 0,2 1 1 0 0,0-1-1 0 0,0 0 1 0 0,1 1 0 0 0,1 0-1 0 0,0 0 1 0 0,1 0-1 0 0,1 22 1 0 0,16 102 189 0 0,-13-112-179 0 0,-3-19-12 0 0,1 0 0 0 0,0 0 0 0 0,0 0 0 0 0,1-1 1 0 0,4 13-1 0 0,6-4 51 0 0,-12-14-63 0 0,0 3 4 0 0,1-3-15 0 0,-1-1 0 0 0,0 1 0 0 0,0 0 0 0 0,1 0 0 0 0,-1-1 0 0 0,0 1 0 0 0,1 0 1 0 0,-1-1-1 0 0,1 1 0 0 0,-1 0 0 0 0,1 0 0 0 0,1 2 0 0 0,-1-1 0 0 0,0 0 0 0 0,-1 0-1 0 0,0 0 1 0 0,1 0 0 0 0,-1 0 0 0 0,0 1-1 0 0,0-1 1 0 0,0 0 0 0 0,-1 0 0 0 0,1 0-1 0 0,0 0 1 0 0,-2 4 0 0 0,0 5-4 0 0,-6 53-1 0 0,-5 39-46 0 0,10 2 7 0 0,1-26-2 0 0,1 69-56 0 0,1-137 87 0 0,0-1-1 0 0,3 10 0 0 0,0 17-42 0 0,-2-31 47 0 0,-1 1 1 0 0,1-1-1 0 0,0 1 0 0 0,1-1 1 0 0,2 8-1 0 0,-4-13 8 0 0,1 1 0 0 0,-1 0 1 0 0,0 0-1 0 0,0 0 0 0 0,0-1 0 0 0,0 1 0 0 0,0 0 0 0 0,0 0 1 0 0,-2 3-1 0 0,1 11-12 0 0,6 36-46 0 0,-2-36 53 0 0,-1 0-1 0 0,2 0 1 0 0,0-1-1 0 0,9 20 1 0 0,-6-15 6 0 0,-1-1-1 0 0,4 21 1 0 0,13 67-8 0 0,-5-31 5 0 0,-16-52-3 0 0,-2-20 6 0 0,0-1 0 0 0,1 0-1 0 0,-1 0 1 0 0,0 0 0 0 0,1 0 0 0 0,0 1 0 0 0,-1-1 0 0 0,1 0 0 0 0,3 4 0 0 0,-4-4-2 0 0,1-1-1 0 0,0 0 1 0 0,-1 0 0 0 0,1 1 0 0 0,-1-1-1 0 0,0 1 1 0 0,1-1 0 0 0,-1 0 0 0 0,0 1 0 0 0,-1 2-1 0 0,1 3-40 0 0,0-7 31 0 0,0-1 14 0 0,-1 0-1 0 0,1 0 0 0 0,0 0 0 0 0,0 1 1 0 0,0-1-1 0 0,0 0 0 0 0,0 0 0 0 0,0 1 0 0 0,0-1 1 0 0,0 0-1 0 0,0 0 0 0 0,0 1 0 0 0,0-1 1 0 0,0 0-1 0 0,0 0 0 0 0,0 1 0 0 0,0-1 1 0 0,0 0-1 0 0,0 0 0 0 0,0 1 0 0 0,0-1 0 0 0,0 0 1 0 0,0 0-1 0 0,0 1 0 0 0,0-1 0 0 0,0 0 1 0 0,1 0-12 0 0,-1 1 0 0 0,0-1 0 0 0,0 0 1 0 0,0 0-1 0 0,0 0 0 0 0,0 0 0 0 0,0 1 0 0 0,0-1 1 0 0,0 0-1 0 0,1 0 0 0 0,-1 0 0 0 0,0 1 1 0 0,0-1-1 0 0,0 0 0 0 0,0 0 0 0 0,0 0 1 0 0,0 1-1 0 0,0-1 0 0 0,0 0 0 0 0,0 0 1 0 0,0 0-1 0 0,0 1 0 0 0,0-1 0 0 0,0 0 0 0 0,-1 0 1 0 0,1 0-1 0 0,0 0 0 0 0,0 1 0 0 0,0-1 1 0 0,0 0-1 0 0,0 0 0 0 0,0 0 0 0 0,0 1 1 0 0,-1-1-1 0 0,1 0 0 0 0,0 0 0 0 0,0 0 1 0 0,0 0-1 0 0,0 0 0 0 0,0 0 0 0 0,-1 1 0 0 0,1-1 1 0 0,0 0-1 0 0,0 0 0 0 0,0 0 0 0 0,-1 0 1 0 0,1 0-1 0 0,0 0 0 0 0,-1 0-9 0 0,0 0 1 0 0,0 0-1 0 0,0 0 0 0 0,1 0 1 0 0,-1 0-1 0 0,0 0 0 0 0,0 0 0 0 0,0 0 1 0 0,1-1-1 0 0,-1 1 0 0 0,0 0 0 0 0,0 0 1 0 0,0-1-1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6:47:28.1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6:47:28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6:47:28.8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  <inkml:trace contextRef="#ctx0" brushRef="#br0" timeOffset="1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9T12:30:14.2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3336 179 24575,'0'-1'0,"0"1"0,0-1 0,-1 1 0,1-1 0,0 0 0,0 1 0,-1-1 0,1 1 0,0-1 0,-1 1 0,1-1 0,-1 0 0,1 1 0,0 0 0,-1-1 0,1 1 0,-1-1 0,0 0 0,-13-7 0,11 6 0,-17-7 0,1 0 0,-41-12 0,-47-5 0,58 15 0,-188-37 0,165 38 0,-98-1 0,-206 12 0,99 1 0,-831-2-2819,591 0-2447,493 0 6407,0 2-1,1 1 0,-27 6 0,-68 27 2347,66-19-3450,51-17-37,1 0 0,0 0 0,-1 1 0,1-1 0,-1 0 0,1 0 0,0 0 0,-1 1 0,1-1 0,0 0 0,-1 0 0,1 1 0,0-1 0,-1 0 0,1 1 0,0-1 0,0 0 0,-1 1 0,1-1 0,0 0 0,0 1 0,0-1 0,-1 1 0,1-1 0,0 0 0,0 1 0,0-1 0,0 1 0,0 0 0,0 0 0,1 0 0,-1 0 0,1-1 0,-1 1 0,1 0 0,0 0 0,-1 0 0,1-1 0,0 1 0,-1 0 0,1-1 0,1 2 0,6 3 0,0 0 0,1 0 0,-1-1 0,14 6 0,41 9 0,-45-14 0,502 102 0,-516-106 0,157 16 0,-157-17 0,-1 0 0,0 0 0,1 0 0,-1-1 0,7-1 0,-10 2 0,1 0 0,-1 0 0,0 0 0,1 0 0,-1-1 0,0 1 0,0 0 0,1 0 0,-1 0 0,0 0 0,0-1 0,0 1 0,1 0 0,-1 0 0,0 0 0,0-1 0,0 1 0,1 0 0,-1 0 0,0-1 0,0 1 0,0 0 0,0 0 0,0-1 0,0 1 0,0 0 0,1-1 0,-2 0 0,1 1 0,0-1 0,-1 0 0,1 1 0,0-1 0,-1 1 0,1-1 0,0 0 0,-1 1 0,1-1 0,-1 1 0,1-1 0,-1 1 0,0 0 0,1-1 0,-2 0 0,-6-4 0,0 1 0,0-1 0,0 2 0,-12-5 0,-39-9 0,49 14 0,-47-10 0,-1 2 0,-67-4 0,124 14 0,-10 1 0,22-1 0,271-11-404,-201 7-48,597-44-2158,-405 27 2231,-88 6-51,108-7 1154,-298 23-258,-16 1 272,8-1-352,-292-2 1523,-16 0-2492,1 21 557,290-16 26,-306 47 0,333-49 0,0-1 0,-1 1 0,1 0 0,0 0 0,-6 3 0,9-4 0,0 0 0,-1 1 0,1-1 0,0 0 0,0 0 0,0 0 0,0 0 0,0 0 0,0 0 0,0 0 0,0 1 0,-1-1 0,1 0 0,0 0 0,0 0 0,0 0 0,0 0 0,0 1 0,0-1 0,0 0 0,0 0 0,0 0 0,0 0 0,0 1 0,0-1 0,0 0 0,0 0 0,0 0 0,0 0 0,0 1 0,0-1 0,0 0 0,0 0 0,8 6 0,3-2 0,1 0 0,0 0 0,0-2 0,0 1 0,18 0 0,-7 0 0,377 35 46,-1-23-940,-380-15 778,132 4-630,40-2-382,-129-3-1821,-345-2 4316,159 4-121,-90-1-152,-238 1 1106,398-1-2200,-69 11 0,104-7 0,19-4 1,1 0 1,-1 0-1,0 0 1,0 0-1,0 1 1,0-1-1,0 0 1,0 0-1,0 0 1,0 0-1,0 0 1,0 0-1,0 0 1,0 0-1,1 0 1,-1 0-1,0 0 1,0 1-1,0-1 1,0 0-1,0 0 0,0 0 1,0 0-1,0 0 1,0 0-1,0 0 1,0 0-1,0 1 1,0-1-1,0 0 1,0 0-1,0 0 1,0 0-1,0 0 1,0 0-1,0 0 1,0 0-1,-1 1 1,1-1-1,0 0 1,0 0-1,0 0 1,0 0-1,0 0 0,0 0 1,0 0-1,0 0 1,0 0-1,0 0 1,0 0-1,0 0 1,-1 0-1,1 0 1,0 1-1,0-1 1,0 0-1,0 0 1,0 0-1,0 0 1,0 0-1,7 2 74,1 1 0,0-1 0,0 0 0,0-1-1,12 1 1,-3 0-73,244 17-462,9-12-899,-259-7 1312,1232 4-2790,-866-5 2751,-205-2-804,287-41 0,-445 41 710,15-1-713,32-10 0,-52 10 298,-9 4 595,0 0-1,0 0 1,0-1-1,0 1 1,0 0-1,0 0 1,0 0-1,0 0 1,0 0 0,0 0-1,0 0 1,0 0-1,0 0 1,0 0-1,0-1 1,0 1-1,0 0 1,0 0-1,0 0 1,-1 0-1,1 0 1,0 0 0,0 0-1,0 0 1,0 0-1,0 0 1,0 0-1,0 0 1,0-1-1,0 1 1,0 0-1,0 0 1,0 0-1,0 0 1,-1 0 0,1 0-1,0 0 1,0 0-1,0 0 1,0 0-1,0 0 1,0 0-1,0 0 1,0 0-1,-1 0 1,-17-2 606,-194-1 1163,128 4-1613,-362-11 715,-1-15-3097,7 0 2054,387 23 1067,41 2 1029,48 0-724,598 2 477,316-5-4751,-734-1 2091,-37-4 0,-43-3 0,20-11 885,-151 21 197,-1 0-1,0 0 1,0 0-1,0-1 1,6-3-1,-10 5-77,1 0 0,-1 0-1,0 0 1,1 0 0,-1-1-1,0 1 1,0 0 0,1 0-1,-1 0 1,0-1 0,0 1 0,1 0-1,-1 0 1,0-1 0,0 1-1,0 0 1,0-1 0,0 1-1,1 0 1,-1-1 0,0 1-1,0 0 1,0 0 0,0-1-1,0 1 1,0 0 0,0-1-1,0 1 1,0 0 0,0-1-1,0 1 1,0 0 0,0-1-1,0 1 1,0 0 0,-1-1 0,1 1-1,0 0 1,0-1 0,0 1-1,0 0 1,-1 0 0,1-1-1,0 1 1,0 0 0,-1 0-1,1-1 1,0 1 0,0 0-1,-1 0 1,1 0 0,0-1-1,-1 1 1,1 0 0,-20-9 709,-5 2-130,-1 1-1,-41-4 0,52 8-431,-354-26 2157,-7 22-2998,361 6 564,-1005 1-1289,851 7 1130,135-4 809,2 1 0,-64 19 0,94-24-451,-7 4 511,9-2-136,7 0 217,65 1 114,-35-3-783,79 3-13,41 4-164,1347 21-5917,-1491-29 7557,-27 0-986,-411-21 2631,-462 22-6751,313 37 3008,4 33-3396,546-65 4608,22-2-412,8 0-1,9 0 93,0 0 0,0 0 0,1-2 0,15 0 0,5 1-66,104 5 105,48-2 510,1292 2-1177,-1281-7-23,-168 0 233,64-3 137,-73-2 175,-22 5-149,0 0 1,0 0-1,1 0 1,-1 0-1,0 0 1,0 0 0,0 0-1,0 0 1,0 0-1,1 0 1,-1 0-1,0 0 1,0 0 0,0 0-1,0 0 1,0 0-1,1 0 1,-1-1-1,0 1 1,0 0-1,0 0 1,0 0 0,0 0-1,0 0 1,0 0-1,1 0 1,-1 0-1,0-1 1,0 1 0,0 0-1,0 0 1,0 0-1,0 0 1,0 0-1,0-1 1,0 1 0,0 0-1,0 0 1,0 0-1,0 0 1,0 0-1,0-1 1,0 1 0,0 0-1,0 0 1,0 0-1,0 0 1,0 0-1,0-1 1,0 1 0,0 0-1,0 0 1,0 0-1,0 0 1,-1 0-1,1 0 1,0-1 0,0 1-1,0 0 1,0 0-1,0 0 1,0 0-1,0 0 1,-1 0 0,1 0-1,0 0 1,0 0-1,-11-4 509,-2 2-452,-1 0 1,-22 0-1,23 2 28,-1185-15-3620,981 14 3520,-500 9 0,693-7 0,-13 1 0,-56 8 0,92-10 0,-1 1 0,0-1 0,0 1 0,0-1 0,1 1 0,-1-1 0,0 1 0,1 0 0,-4 2 0,5-3 0,0 0 0,0 0 0,0 0 0,0 1 0,0-1 0,-1 0 0,1 0 0,0 0 0,0 1 0,0-1 0,0 0 0,0 0 0,0 1 0,0-1 0,0 0 0,0 0 0,0 1 0,0-1 0,0 0 0,0 0 0,0 0 0,0 1 0,0-1 0,0 0 0,0 0 0,0 1 0,1-1 0,-1 0 0,0 0 0,0 0 0,0 0 0,0 1 0,0-1 0,1 0 0,-1 0 0,0 0 0,0 0 0,0 1 0,0-1 0,1 0 0,4 3 0,-1-1 0,1 1 0,0-1 0,9 3 0,34 9 15,1-2 0,70 9 1,-78-15 101,307 42 2460,2-21 247,-318-26-8423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6:47:29.2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6:47:29.62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2T08:34:11.8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39 136 24575,'49'0'0,"54"1"0,-96 0 0,0 0 0,-1 1 0,1 0 0,-1 1 0,12 5 0,-10-4 0,0-1 0,0 0 0,11 3 0,12 0 0,1 0 0,-1-3 0,35 0 0,-59-2 0,-6-1 0,1 0 0,0 0 0,0 1 0,0-1 0,0-1 0,0 1 0,-1 0 0,1 0 0,0-1 0,0 1 0,0-1 0,3-1 0,-5 2 0,0 0 0,0 0 0,0 0 0,0-1 0,0 1 0,0 0 0,0 0 0,0 0 0,0 0 0,0-1 0,0 1 0,0 0 0,0 0 0,0 0 0,0 0 0,0-1 0,0 1 0,0 0 0,0 0 0,0 0 0,0 0 0,0-1 0,0 1 0,-1 0 0,1 0 0,0 0 0,0 0 0,0 0 0,0-1 0,0 1 0,0 0 0,0 0 0,-1 0 0,-4-5 0,0 1 0,0 0 0,-1 1 0,0-1 0,1 1 0,-1 0 0,-7-2 0,0-1 0,-12-4 0,-1 1 0,0 1 0,0 1 0,-45-6 0,42 8 0,-35-13 0,64 18 0,-16-3 0,13 2 0,9 1 0,1 1 0,89 6 0,31 1 0,-48 0 0,-32-2 0,-43-6 0,2 1 0,-1-1 0,1 0 0,8 0 0,-14 0 0,0 0 0,0 0 0,0 0 0,0 0 0,0 0 0,0 0 0,0 0 0,0 0 0,0 0 0,1 0 0,-1 0 0,0 0 0,0 0 0,0 0 0,0 0 0,0 0 0,0 0 0,0 0 0,0 0 0,0 0 0,0 0 0,0 0 0,0 0 0,0 0 0,0 0 0,1 0 0,-1 0 0,0 0 0,0 0 0,0 0 0,0-1 0,0 1 0,0 0 0,0 0 0,0 0 0,0 0 0,0 0 0,0 0 0,0 0 0,0 0 0,0 0 0,0 0 0,0 0 0,0 0 0,0 0 0,0 0 0,0 0 0,0 0 0,0-1 0,0 1 0,0 0 0,0 0 0,0 0 0,0 0 0,0 0 0,0 0 0,0 0 0,0 0 0,0 0 0,0 0 0,0 0 0,0 0 0,0 0 0,-6-4 0,-10-1 0,-21-1 0,-1 2 0,-44 0 0,28 2 0,-207-31 0,235 29 0,20 4 0,16 1 0,88 8 0,-57-6 0,75 14 0,-77-9 0,0-2 0,57 2 0,83-8 0,-74-2 0,-77 3 0,-13 0 0,0-1 0,0-1 0,18-2 0,-24 0 0,-13 0 0,-16-1 0,-193 1 0,-21-2 0,208 3 0,-1-1 0,-1 2 0,-32 2 0,49 2 0,11-3 0,0 1 0,0-1 0,0 0 0,0 0 0,0 0 0,0 0 0,0 0 0,0 1 0,0-1 0,0 0 0,0 0 0,0 0 0,0 0 0,0 0 0,1 0 0,-1 1 0,0-1 0,0 0 0,0 0 0,0 0 0,0 0 0,0 0 0,1 0 0,-1 0 0,0 0 0,0 0 0,0 0 0,0 0 0,0 1 0,1-1 0,-1 0 0,0 0 0,0 0 0,0 0 0,0 0 0,1 0 0,24 4 0,64 1 0,126 5 0,37-11 0,-258 1 0,-29 0 0,-57 7 0,-69 24 0,-40 5 0,172-34 0,23-3 0,0 1 0,0 1 0,0-1 0,0 1 0,1 0 0,-1 1 0,0-1 0,-8 4 0,14-5 0,-1 0 0,1 1 0,0-1 0,0 0 0,-1 0 0,1 0 0,0 0 0,0 0 0,-1 1 0,1-1 0,0 0 0,0 0 0,0 0 0,-1 1 0,1-1 0,0 0 0,0 0 0,0 0 0,0 1 0,0-1 0,-1 0 0,1 1 0,0-1 0,0 0 0,0 0 0,0 1 0,0-1 0,0 0 0,0 0 0,0 1 0,0-1 0,0 0 0,0 1 0,0-1 0,0 0 0,0 0 0,0 1 0,1-1 0,-1 0 0,0 0 0,0 1 0,0-1 0,0 0 0,0 0 0,1 1 0,-1-1 0,0 0 0,0 0 0,0 0 0,1 1 0,-1-1 0,0 0 0,0 0 0,0 0 0,1 0 0,-1 1 0,17 6 0,-1-4 0,28 2 0,-7-2 0,193 31 0,-6 17 0,-189-39 0,-34-12 0,-1 0 0,1 0 0,-1 0 0,1 1 0,0-1 0,-1 0 0,1 0 0,-1 1 0,1-1 0,0 0 0,-1 1 0,1-1 0,-1 1 0,1-1 0,-1 1 0,0-1 0,1 1 0,-1-1 0,1 2 0,-1-2 0,-1 1 0,1-1 0,-1 1 0,1-1 0,-1 1 0,1-1 0,-1 0 0,1 1 0,-1-1 0,0 0 0,1 0 0,-1 1 0,0-1 0,1 0 0,-1 0 0,0 0 0,1 0 0,-1 0 0,-1 0 0,-202 17 0,159-15 0,15 0 0,-243 4 0,695 37 0,-258-21 0,-117-16 0,-35-4 0,-10 0 0,-20-1 0,-334 0 189,172-3-6423,28 2 5489,109 0 7497,158 1-6712,138-3-42,-252 2 2,7 0 0,1-1 0,0 0 0,14-4 0,-21 4 0,0 1 0,-1-1 0,1 0 0,0 1 0,-1-1 0,1 0 0,-1 0 0,1 0 0,-1 0 0,3-3 0,-4 3 0,1 1 0,-1-1 0,1 0 0,-1 0 0,1 0 0,-1 0 0,0 0 0,0 1 0,1-1 0,-1 0 0,0 0 0,0 0 0,0 0 0,0 0 0,0 0 0,0 0 0,0 0 0,0 0 0,0 0 0,0 0 0,-1-1 0,0-2 0,-1 0 0,0 1 0,0-1 0,0 1 0,0-1 0,-1 1 0,1 0 0,-1 0 0,0 0 0,0 0 0,0 0 0,0 0 0,0 1 0,-1 0 0,-4-3 0,-9-4 0,1 1 0,-20-6 0,34 14 0,-39-14 0,0 2 0,-65-10 0,-87 2 0,128 19 0,247 4 0,-104-3 0,312 13-977,35 0 176,-407-13 801,0 0 0,0-1 0,18-5 0,-35 6 3,0 0 0,0 0 0,0 0 0,1-1 0,-1 1 0,0-1-1,0 1 1,0-1 0,0 1 0,0-1 0,0 1 0,0-1 0,0 0-1,0 0 1,0 1 0,0-1 0,-1 0 0,1 0 0,0 0 0,1-2 0,-2 2 36,0 0 1,0 0 0,0 0 0,0 0 0,0 0 0,0 0 0,-1 0 0,1 0 0,0 0 0,0 0-1,-1 0 1,1 0 0,-1 0 0,1 0 0,-1 0 0,1 1 0,-1-1 0,1 0 0,-1 0 0,0 0-1,1 1 1,-1-1 0,0 0 0,-1 0 0,-3-4 30,-1 1 1,0 0-1,0 0 1,-1 0-1,1 1 1,-1 0-1,1 0 1,-1 0-1,0 1 1,-14-3-1,-4 2-119,-47-1-1,13 1 94,-254-5-44,243 9 0,153-1 0,109-2 0,-146-2 0,82-20 0,-114 20 0,-14 3 0,0 1 0,0 0 0,0 0 0,0 0 0,0 0 0,0 0 0,0 0 0,0 0 0,0 0 0,0 0 0,0 0 0,0 0 0,0 0 0,1 0 0,-1 0 0,0 0 0,0 0 0,0 0 0,0 0 0,0 0 0,0 0 0,0-1 0,0 1 0,0 0 0,0 0 0,0 0 0,0 0 0,0 0 0,0 0 0,0 0 0,0 0 0,0 0 0,0 0 0,0 0 0,0 0 0,0 0 0,0 0 0,0-1 0,0 1 0,0 0 0,0 0 0,0 0 0,0 0 0,-1 0 0,1 0 0,0 0 0,0 0 0,0 0 0,-7-3 0,-21-2 0,-27-2 0,8 2 0,-236-41 0,256 40 0,20 3 0,14 1 0,13 0 0,279 3 0,-110 0 0,419-1-546,-775 6-6381,-87 29 10893,106-8-255,-81 18-3915,211-40 204,0-1 0,1 2 0,-1 1 0,-25 13 0,35-13 0,8-7 0,0 0 0,0 0 0,0 0 0,0 1 0,0-1 0,0 0 0,0 0 0,0 0 0,0 0 0,0 1 0,0-1 0,0 0 0,0 0 0,0 0 0,1 1 0,-1-1 0,0 0 0,0 0 0,0 0 0,0 0 0,0 0 0,0 1 0,0-1 0,1 0 0,-1 0 0,0 0 0,0 0 0,0 0 0,0 0 0,1 1 0,1 0 0,0 0 0,0-1 0,0 1 0,1 0 0,-1-1 0,0 1 0,3-1 0,162 7 0,-63-5 0,504 51-1091,-569-49 1091,-27-2 0,-16 0 0,-22-2 0,25 0 0,-669-2 1091,960 2-1091,67 0 0,-550 0 0,-233 0 0,421 1 0,-129 5 0,130-5 0,8 1 0,13-1 0,374 1 0,-84-3 0,-534-5 0,-87 0 0,289 6 0,-4 0 0,-47-5 0,69 3 0,7 0 0,13 1 0,249-3 0,-165 5 0,-94-1 0,114-3 0,-95 1 0,-1-1 0,0-1 0,31-9 0,-13-1 0,-1-2 0,44-25 0,65-50 0,-136 84 0,-4 3 0,-1 0 0,1-1 0,-1 0 0,0 0 0,0 0 0,-1-1 0,6-7 0,-11 13 0,1-1 0,-1 1 0,1 0 0,-1-1 0,0 1 0,0-1 0,1 1 0,-1-1 0,0 1 0,0-1 0,0 1 0,1-1 0,-1 1 0,0-1 0,0 0 0,0 1 0,0-1 0,0 1 0,0-1 0,0 1 0,0-1 0,0 1 0,-1-1 0,1 1 0,0-1 0,0 1 0,-1-2 0,1 2 0,-1-1 0,0 1 0,0-1 0,1 1 0,-1-1 0,0 1 0,0-1 0,0 1 0,1 0 0,-1-1 0,0 1 0,0 0 0,0 0 0,-2-1 0,-3 1 0,-1 0 0,0 0 0,-9 2 0,-60 7 0,4-1 0,-107 26 0,27 2 0,121-28 0,-43 14 0,55-16 0,0-1 0,-25 3 0,-3 0 0,47-7 0,3 0 0,6 0 0,69-1 0,294 7-458,-172-2 281,-174-3 177,-26-2 0,0 0 0,0 0 0,-1 0 0,1 0 0,0 0 0,0 0 0,0 0 0,0 0 0,0 0 0,0 0 0,0 1 0,0-1 0,0 0 0,0 0 0,0 0 0,0 0 0,0 0 0,0 0 0,0 0 0,0 0 0,0 1 0,0-1 0,0 0 0,0 0 0,0 0 0,0 0 0,0 0 0,0 0 0,0 0 0,0 0 0,0 0 0,0 1 0,0-1 0,0 0 0,0 0 0,0 0 0,0 0 0,0 0 0,0 0 0,1 0 0,-1 0 0,0 0 0,0 0 0,0 0 0,0 0 0,0 0 0,0 1 0,0-1 0,0 0 0,0 0 0,0 0 0,1 0 0,-1 0 0,-7 2 0,1 0 0,-1 0 0,0-1 0,0 0 0,-10 0 0,6 0 0,-120 9 209,-82 10 217,24 15-426,182-33 0,0 0 0,0 1 0,0 0 0,1 0 0,-1 0 0,1 1 0,-10 7 0,12-5 0,6-2 0,12 0 0,293 21 0,-262-23 0,113 8 0,-192-8 0,-34-2 0,0 4 0,-69 12 0,-340 101-653,448-108 653,23-6 0,8 0 0,2-2 0,1 0 0,0 0 0,-1-1 0,1 1 0,0-1 0,0 0 0,4-1 0,5 1 0,624-4 653,-379-8-653,-239 9 0,40-4 0,69-18 0,-101 21 0,-28 4 0,-1 0 0,-15 0 0,-457 1 0,292-1 0,534 17-723,-161-4 547,153-4 60,-388-10 1030,-713 1-813,824-6-101,433-57 0,-451 56 0,79-24 0,-124 29 0,0 1 0,-1-1 0,0 0 0,0 0 0,1-1 0,4-3 0,-9 6 0,1-1 0,0 1 0,-1-1 0,1 1 0,-1-1 0,1 0 0,-1 1 0,1-1 0,-1 0 0,1 1 0,-1-1 0,1 0 0,-1 1 0,0-1 0,0 0 0,1 0 0,-1 0 0,0 1 0,0-1 0,0 0 0,0 0 0,0 0 0,0 1 0,0-1 0,0 0 0,0 0 0,0 0 0,-1 0 0,1 1 0,0-1 0,0 0 0,-1 0 0,1 1 0,0-1 0,-1 0 0,1 1 0,-1-1 0,1 0 0,-1 1 0,0-1 0,1 1 0,-1-1 0,-1 0 0,-2-3 0,-1 1 0,0 0 0,0 0 0,-1 0 0,1 0 0,-1 1 0,1 0 0,-1 0 0,-8-1 0,8 2 0,-274-61-261,203 47-173,65 13 410,-184-35-102,0 17 137,320 32 823,-55-8-834,-1-4 0,81-8 0,36-9 0,-178 17 0,-10-1 0,-16 1 0,14 1 0,-83-2 0,-134 5 0,167 2 0,0 1 0,0 3 0,-65 22 0,112-30 0,-1 1 0,-10 5 0,12-2 0,7-6 0,0 0 0,0 0 0,0 0 0,0 1 0,0-1 0,0 0 0,0 0 0,0 0 0,0 0 0,0 0 0,0 1 0,0-1 0,0 0 0,0 0 0,0 0 0,0 0 0,0 0 0,0 1 0,0-1 0,0 0 0,0 0 0,1 0 0,-1 0 0,0 0 0,0 0 0,0 1 0,0-1 0,0 0 0,0 0 0,0 0 0,1 0 0,-1 0 0,0 0 0,3 2 0,0-1 0,0 0 0,0 0 0,0-1 0,0 1 0,5 0 0,239 15-51,-172-13-444,124 5-5242,-66-7 5236,-125-1 513,-12 0-41,-15 0 592,-54 5 4825,-38 8-4417,-1 0-1092,7-7 121,259-7-1365,-131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2954 208 13264 0 0,'0'0'25'0'0,"-1"-1"0"0"0,1 1 1 0 0,0 0-1 0 0,-1-1 0 0 0,1 1 1 0 0,-1 0-1 0 0,1 0 0 0 0,-1-1 0 0 0,1 1 1 0 0,-1 0-1 0 0,0 0 0 0 0,1 0 1 0 0,-1 0-1 0 0,1 0 0 0 0,-1 0 1 0 0,1 0-1 0 0,-1 0 0 0 0,1 0 1 0 0,-1 0-1 0 0,1 0 0 0 0,-1 0 1 0 0,0 0-1 0 0,1 0 0 0 0,-1 1 1 0 0,1-1-1 0 0,-1 0 0 0 0,-1 1 147 0 0,1 0 0 0 0,-1 0 0 0 0,1 1-1 0 0,0-1 1 0 0,0 0 0 0 0,-1 0-1 0 0,1 1 1 0 0,-2 1 0 0 0,-2 5 710 0 0,1 1 0 0 0,-6 12-1 0 0,9-18-826 0 0,-19 49 704 0 0,-20 86 0 0 0,26-86-255 0 0,14-51-472 0 0,0-1-1 0 0,-1 1 0 0 0,1 0 0 0 0,0 0 1 0 0,0-1-1 0 0,0 1 0 0 0,0 0 0 0 0,0 0 1 0 0,0-1-1 0 0,0 1 0 0 0,0 0 0 0 0,0 0 1 0 0,0 1-1 0 0,1-2-12 0 0,-1 0 0 0 0,0-1 1 0 0,1 1-1 0 0,-1 0 0 0 0,0 0 0 0 0,1 0 0 0 0,-1 0 1 0 0,0 0-1 0 0,1-1 0 0 0,-1 1 0 0 0,0 0 1 0 0,0 0-1 0 0,1-1 0 0 0,-1 1 0 0 0,0 0 1 0 0,0 0-1 0 0,1-1 0 0 0,-1 1 0 0 0,0 0 0 0 0,0-1 1 0 0,0 1-1 0 0,1 0 0 0 0,-1-1 0 0 0,0 1 1 0 0,0 0-1 0 0,0-1 0 0 0,0 1 0 0 0,3-7 59 0 0,-1 0 1 0 0,1 1-1 0 0,-2-1 0 0 0,1 0 0 0 0,-1 0 0 0 0,1-12 0 0 0,1-4 78 0 0,2-6-4 0 0,-1 0 0 0 0,0-40 0 0 0,-4 65-133 0 0,0 0-1 0 0,0 0 1 0 0,-1 0 0 0 0,0 0 0 0 0,1 1-1 0 0,-3-6 1 0 0,3 9-15 0 0,0-1 0 0 0,-1 1 0 0 0,1-1 0 0 0,0 1 0 0 0,0-1 0 0 0,-1 1 0 0 0,1 0 0 0 0,0-1 0 0 0,-1 1 0 0 0,1-1 0 0 0,0 1 0 0 0,-1 0-1 0 0,1-1 1 0 0,-1 1 0 0 0,1 0 0 0 0,-1-1 0 0 0,1 1 0 0 0,-1 0 0 0 0,1 0 0 0 0,-1-1 0 0 0,0 1 0 0 0,0 0 0 0 0,0 0-1 0 0,1 0 0 0 0,-1 0 1 0 0,0 1-1 0 0,0-1 1 0 0,0 0-1 0 0,0 0 1 0 0,0 1-1 0 0,1-1 0 0 0,-1 0 1 0 0,0 1-1 0 0,0-1 1 0 0,1 1-1 0 0,-1-1 1 0 0,0 1-1 0 0,1 0 1 0 0,-2 0-1 0 0,-6 8 15 0 0,0 1-1 0 0,1-1 1 0 0,1 1 0 0 0,-1 1 0 0 0,2-1 0 0 0,-7 17-1 0 0,1-6 14 0 0,0 3 61 0 0,2 0 1 0 0,0 0 0 0 0,1 1 0 0 0,2 0 0 0 0,0 0 0 0 0,2 1-1 0 0,-1 29 1 0 0,6-46 175 0 0,2-11 22 0 0,5-13-38 0 0,-3-10 45 0 0,6-45 0 0 0,-5 27-115 0 0,14-77 156 0 0,13-96 9 0 0,-33 215-346 0 0,0 1 1 0 0,0-1-1 0 0,1 1 1 0 0,-1 0-1 0 0,0-1 0 0 0,0 1 1 0 0,0-1-1 0 0,0 1 1 0 0,0 0-1 0 0,0-1 1 0 0,0 1-1 0 0,0-1 0 0 0,-1 1 1 0 0,1 0-1 0 0,0-1 1 0 0,0 1-1 0 0,0-1 1 0 0,0 1-1 0 0,0 0 0 0 0,-1-1 1 0 0,1 1-1 0 0,0 0 1 0 0,-1-1-1 0 0,1 1 0 0 0,0 0 0 0 0,-1 0 0 0 0,1 0 1 0 0,0 0-1 0 0,-1 0 0 0 0,1 0 0 0 0,0 1 0 0 0,-1-1 0 0 0,1 0 0 0 0,0 0 0 0 0,-1 0 0 0 0,1 0 1 0 0,0 1-1 0 0,0-1 0 0 0,-1 0 0 0 0,1 0 0 0 0,0 1 0 0 0,0-1 0 0 0,-1 0 0 0 0,1 1 0 0 0,-12 16 23 0 0,6-4-18 0 0,1 0 1 0 0,0 0-1 0 0,-3 18 0 0 0,-6 43 5 0 0,12-62-8 0 0,-14 101 46 0 0,14-98 143 0 0,0-21-178 0 0,1 0 1 0 0,0 0-1 0 0,0 0 0 0 0,1 0 1 0 0,0 0-1 0 0,0 0 0 0 0,2-9 0 0 0,-2 3 3 0 0,8-56 60 0 0,0-14 39 0 0,-8 82-115 0 0,0-1 0 0 0,0 1-1 0 0,0 0 1 0 0,0-1 0 0 0,0 1 0 0 0,0-1 0 0 0,0 1-1 0 0,0-1 1 0 0,0 1 0 0 0,0 0 0 0 0,0-1-1 0 0,0 1 1 0 0,-1-1 0 0 0,1 1 0 0 0,0 0-1 0 0,0-1 1 0 0,0 1 0 0 0,-1-1 0 0 0,1 1-1 0 0,-1-1 1 0 0,1 1 0 0 0,0 0-1 0 0,0 0 0 0 0,-1 0 1 0 0,1 0-1 0 0,0 0 1 0 0,-1 0-1 0 0,1 0 0 0 0,0 0 1 0 0,0 0-1 0 0,-1 0 1 0 0,1 0-1 0 0,0 0 0 0 0,0 0 1 0 0,-1 0-1 0 0,1 1 0 0 0,0-1 1 0 0,0 0-1 0 0,-1 0 1 0 0,1 0-1 0 0,0 0 0 0 0,0 0 1 0 0,-1 1-1 0 0,1-1 1 0 0,-2 2-1 0 0,1 0 1 0 0,-1-1 0 0 0,1 1 0 0 0,-1 0-1 0 0,1 0 1 0 0,-2 4 0 0 0,-10 26 5 0 0,-9 40 1 0 0,6-18-7 0 0,-1 13 0 0 0,-7 17 2 0 0,24-85-1 0 0,0 1 0 0 0,0 0 0 0 0,0 0 0 0 0,0 0 0 0 0,0 0 1 0 0,0 0-1 0 0,0 0 0 0 0,0 0 0 0 0,0 0 0 0 0,0 0 0 0 0,0 0 1 0 0,0 0-1 0 0,0 0 0 0 0,0-1 0 0 0,0 1 0 0 0,-1 0 0 0 0,1 0 1 0 0,0 0-1 0 0,0 0 0 0 0,0 0 0 0 0,0 0 0 0 0,0 0 0 0 0,0 0 1 0 0,0 0-1 0 0,0 0 0 0 0,0 0 0 0 0,0 0 0 0 0,0 0 0 0 0,0 0 1 0 0,0 0-1 0 0,0 0 0 0 0,-1 0 0 0 0,1 0 0 0 0,0 0 0 0 0,0 0 1 0 0,0 0-1 0 0,0 0 0 0 0,0 0 0 0 0,0 0 0 0 0,0 0 0 0 0,0 0 1 0 0,0 0-1 0 0,0 0 0 0 0,0 0 0 0 0,0 0 0 0 0,-1 0 1 0 0,1 0-1 0 0,0 0 0 0 0,0 0 0 0 0,0 0 0 0 0,0 0 0 0 0,0 0 1 0 0,0 0-1 0 0,0 0 0 0 0,0 1 0 0 0,-3-15 19 0 0,-1-20-3 0 0,6-115 116 0 0,0 37-50 0 0,-1 109-80 0 0,-2 0 0 0 0,1 0 1 0 0,0 0-1 0 0,0 0 0 0 0,-1 0 0 0 0,0 0 0 0 0,1 0 0 0 0,-1 0 1 0 0,0 0-1 0 0,-3-4 0 0 0,4 7-2 0 0,0 0-1 0 0,0 0 1 0 0,0-1 0 0 0,0 1-1 0 0,-1 0 1 0 0,1 0 0 0 0,0 0-1 0 0,0-1 1 0 0,0 1 0 0 0,0 0-1 0 0,-1 0 1 0 0,1 0 0 0 0,0 0-1 0 0,0 0 1 0 0,0 0 0 0 0,-1-1 0 0 0,1 1-1 0 0,0 0 1 0 0,0 0 0 0 0,-1 0-1 0 0,1 0 1 0 0,0 0 0 0 0,0 0-1 0 0,0 0 1 0 0,-1 0 0 0 0,1 0-1 0 0,0 0 1 0 0,0 0 0 0 0,-1 0-1 0 0,1 0 1 0 0,0 0 0 0 0,-7 6 6 0 0,-3 11-7 0 0,-1 17 4 0 0,2-1 0 0 0,1 2 0 0 0,-5 56 0 0 0,10-65 2 0 0,2 0-1 0 0,1-1 1 0 0,1 1-1 0 0,2 0 1 0 0,0 0-1 0 0,8 26 1 0 0,-11-50-3 0 0,1 1 0 0 0,0 0 0 0 0,1 0 0 0 0,-1-1 0 0 0,2 4 0 0 0,-3-5-2 0 0,0-1 0 0 0,1 0 0 0 0,-1 0 0 0 0,0 1 0 0 0,0-1-1 0 0,0 0 1 0 0,1 0 0 0 0,-1 0 0 0 0,0 1 0 0 0,0-1 0 0 0,0 0 0 0 0,1 0 0 0 0,-1 0 0 0 0,0 0 0 0 0,0 1 0 0 0,1-1 0 0 0,-1 0-1 0 0,0 0 1 0 0,1 0 0 0 0,-1 0 0 0 0,0 0 0 0 0,0 0 0 0 0,1 0 0 0 0,-1 0 0 0 0,1 0 1 0 0,-1 0 0 0 0,1-1 0 0 0,-1 1 0 0 0,1-1 0 0 0,-1 1 0 0 0,0 0 0 0 0,1-1-1 0 0,-1 1 1 0 0,0-1 0 0 0,1 1 0 0 0,-1-1 0 0 0,0 1 0 0 0,0-1 0 0 0,1 1 0 0 0,-1-1 0 0 0,0 1 0 0 0,0-1 0 0 0,0 1 0 0 0,0-1 0 0 0,10-39 59 0 0,4-55 0 0 0,-4 24-15 0 0,5-12-13 0 0,12-86 24 0 0,-27 168-56 0 0,1-3 1 0 0,0 0 0 0 0,-1 0 1 0 0,0 0-1 0 0,0-5 1 0 0,-1 9-3 0 0,1 0 0 0 0,0-1 0 0 0,0 1 0 0 0,0-1 0 0 0,0 1 0 0 0,0-1 0 0 0,0 1 0 0 0,0 0 1 0 0,-1-1-1 0 0,1 1 0 0 0,0 0 0 0 0,0-1 0 0 0,0 1 0 0 0,-1-1 0 0 0,1 1 0 0 0,0 0 0 0 0,-1 0 1 0 0,1-1-1 0 0,0 1 0 0 0,-1-1 0 0 0,0 1 0 0 0,1 0-1 0 0,-1 0 1 0 0,1 0 0 0 0,-1 0-1 0 0,1 0 1 0 0,-1 0 0 0 0,1 0 0 0 0,-1 0-1 0 0,1 0 1 0 0,-1 1 0 0 0,1-1-1 0 0,-1 0 1 0 0,0 0 0 0 0,1 0-1 0 0,0 1 1 0 0,-1-1 0 0 0,1 0-1 0 0,-1 0 1 0 0,1 1 0 0 0,-2 0 0 0 0,1 1-2 0 0,-1-1 1 0 0,0 1 0 0 0,0 0-1 0 0,0 0 1 0 0,1 0 0 0 0,-1 0 0 0 0,1 1-1 0 0,0-1 1 0 0,0 0 0 0 0,0 0 0 0 0,0 1-1 0 0,-2 4 1 0 0,0 5-8 0 0,-2 17-1 0 0,3-13 0 0 0,-1 0-8 0 0,0 1-1 0 0,1-1 0 0 0,1 1 1 0 0,0-1-1 0 0,2 1 0 0 0,2 19 1 0 0,-3-36 17 0 0,0 0 1 0 0,0 1 0 0 0,0-1 0 0 0,0 1 0 0 0,0-1 0 0 0,0 0 0 0 0,0 1 0 0 0,0-1 0 0 0,0 1 0 0 0,0-1 0 0 0,1 0 0 0 0,-1 1 0 0 0,0-1 0 0 0,0 0 0 0 0,0 1 0 0 0,1-1 0 0 0,-1 0-1 0 0,0 1 1 0 0,0-1 0 0 0,1 0 0 0 0,-1 1 0 0 0,4-7 0 0 0,0-13 0 0 0,-2-4 2 0 0,-1 0 1 0 0,-3-30-1 0 0,0-29 17 0 0,3 73-17 0 0,0-4 7 0 0,0 0-1 0 0,-1-1 1 0 0,-3-19 0 0 0,3 33-9 0 0,0-1 1 0 0,0 1-1 0 0,0-1 1 0 0,0 1-1 0 0,0-1 1 0 0,0 1-1 0 0,0-1 1 0 0,-1 1-1 0 0,1 0 0 0 0,0-1 1 0 0,0 1-1 0 0,0-1 1 0 0,-1 1-1 0 0,1 0 1 0 0,0-1-1 0 0,-1 1 1 0 0,1 0-1 0 0,0-1 1 0 0,-1 1-1 0 0,1 0 1 0 0,-1-1-1 0 0,1 1 0 0 0,0 0 1 0 0,-1 0-1 0 0,1 0 0 0 0,-1 0 0 0 0,1 0 1 0 0,0 0-1 0 0,-1 0 0 0 0,1 0 0 0 0,0 0 1 0 0,-1 0-1 0 0,1 0 0 0 0,0 0 1 0 0,-1 1-1 0 0,1-1 0 0 0,0 0 0 0 0,-1 0 1 0 0,1 0-1 0 0,0 0 0 0 0,-1 1 0 0 0,1-1 1 0 0,-2 2-1 0 0,0 0 0 0 0,1-1 1 0 0,-1 1-1 0 0,1 0 1 0 0,-1 0-1 0 0,-1 4 1 0 0,-18 39 10 0 0,-24 84 0 0 0,44-128-11 0 0,-10 31 12 0 0,10-30-11 0 0,0 0 0 0 0,0 0 0 0 0,0 0 0 0 0,0 0 0 0 0,0-1 0 0 0,0 1 0 0 0,-1 0 0 0 0,1-1 0 0 0,-1 1 0 0 0,1-1 0 0 0,-1 0 0 0 0,0 1 0 0 0,-2 1 0 0 0,4-4-1 0 0,0 1 0 0 0,-1 0 1 0 0,1 0-1 0 0,0 0 0 0 0,-1 0 1 0 0,1 0-1 0 0,0-1 0 0 0,-1 1 1 0 0,1 0-1 0 0,0 0 1 0 0,-1-1-1 0 0,1 1 0 0 0,0 0 1 0 0,0 0-1 0 0,-1-1 0 0 0,1 1 1 0 0,0 0-1 0 0,0-1 0 0 0,0 1 1 0 0,0 0-1 0 0,-1-1 1 0 0,1 1-1 0 0,0 0 0 0 0,0-1 1 0 0,0 1-1 0 0,0 0 0 0 0,0-1 1 0 0,0 1-1 0 0,0-1 1 0 0,0 1-1 0 0,0-1 0 0 0,0 0 2 0 0,-2-9 2 0 0,0 1 0 0 0,1-1 0 0 0,1 1 0 0 0,0-1-1 0 0,0 1 1 0 0,0-1 0 0 0,3-11 0 0 0,1-25 54 0 0,-9 56-10 0 0,-6 32 36 0 0,-10 80 0 0 0,20-120-73 0 0,1 1 1 0 0,0 0-1 0 0,0-1 0 0 0,0 1 1 0 0,1 0-1 0 0,-1-1 0 0 0,0 1 0 0 0,1-1 1 0 0,0 1-1 0 0,0 0 0 0 0,-1-1 1 0 0,2 0-1 0 0,-1 1 0 0 0,2 3 1 0 0,-2-4-4 0 0,1-1 0 0 0,-1 0 0 0 0,0 0 1 0 0,0 0-1 0 0,0 0 0 0 0,0 0 0 0 0,1 0 1 0 0,-1 0-1 0 0,0-1 0 0 0,1 1 0 0 0,-1 0 1 0 0,1-1-1 0 0,-1 1 0 0 0,1-1 0 0 0,-1 1 1 0 0,1-1-1 0 0,-1 0 0 0 0,1 0 0 0 0,-1 0 1 0 0,1 0-1 0 0,0 0 0 0 0,-1 0 0 0 0,1 0 1 0 0,-1 0-1 0 0,4-1 0 0 0,15-4 69 0 0,-8 2-37 0 0,0 0 0 0 0,0 1 0 0 0,1 0-1 0 0,13 1 1 0 0,-20 0-34 0 0,0 1-1 0 0,1 0 1 0 0,-1-1 0 0 0,0 0-1 0 0,0-1 1 0 0,0 0 0 0 0,0 0-1 0 0,0 0 1 0 0,7-4 0 0 0,4-3-4 0 0,25-20 0 0 0,-28 18-2 0 0,0 2-1 0 0,24-13 1 0 0,-34 20 0 0 0,0 1 0 0 0,-1-1 0 0 0,1 1 0 0 0,0 0 0 0 0,0 0 0 0 0,5-1 0 0 0,-8 2 0 0 0,0 0 0 0 0,0 0 0 0 0,0 0 0 0 0,0 0 0 0 0,0 1 0 0 0,0-1 0 0 0,0 0 0 0 0,0 0 0 0 0,0 1 0 0 0,0-1 0 0 0,0 0 0 0 0,0 1 0 0 0,0-1 0 0 0,-1 1 0 0 0,1-1 0 0 0,0 1 0 0 0,0 0 0 0 0,0-1 0 0 0,-1 1 0 0 0,1 0 0 0 0,0-1 0 0 0,-1 1 0 0 0,1 0 0 0 0,-1 0 0 0 0,1 0 0 0 0,-1 0 0 0 0,1 0 0 0 0,-1-1 0 0 0,0 1 0 0 0,1 2 0 0 0,2 7 3 0 0,0 1 0 0 0,1 15-1 0 0,4 14 25 0 0,-8-39-24 0 0,0-1-1 0 0,0 1 1 0 0,1-1 0 0 0,-1 1-1 0 0,0-1 1 0 0,0 1 0 0 0,1-1 0 0 0,-1 1-1 0 0,0-1 1 0 0,1 1 0 0 0,-1-1-1 0 0,0 1 1 0 0,1-1 0 0 0,-1 0-1 0 0,1 1 1 0 0,-1-1 0 0 0,1 0 0 0 0,-1 1-1 0 0,0-1 1 0 0,1 0 0 0 0,-1 0-1 0 0,1 1 1 0 0,-1-1 0 0 0,1 0 0 0 0,0 0-1 0 0,-1 0 1 0 0,1 0 0 0 0,-1 0-1 0 0,1 0 1 0 0,-1 0 0 0 0,1 0 0 0 0,-1 0-1 0 0,1 0 1 0 0,-1 0 0 0 0,1 0-1 0 0,0 0 1 0 0,-1 0 0 0 0,1 0 0 0 0,-1-1-1 0 0,1 1 1 0 0,-1 0 0 0 0,1 0-1 0 0,-1-1 1 0 0,0 1 0 0 0,1 0 0 0 0,0-1-1 0 0,3-1 7 0 0,-1-1 0 0 0,1 1 0 0 0,-1-1 0 0 0,5-4 0 0 0,2-4 6 0 0,-2-1 0 0 0,1 1 0 0 0,-2-1 0 0 0,0-1 0 0 0,0 1 0 0 0,7-21 0 0 0,1-15 1 0 0,-4 10-8 0 0,-48 162-8 0 0,30-92 16 0 0,1 1 0 0 0,-3 45 0 0 0,9-76-12 0 0,0-1 0 0 0,0 0 0 0 0,0 0 0 0 0,0 0 0 0 0,1 0 0 0 0,-1 0 0 0 0,0 1 0 0 0,0-1 0 0 0,1 0 0 0 0,0 1-1 0 0,-1-2-2 0 0,0 0 0 0 0,0 0-1 0 0,0 1 1 0 0,0-1-1 0 0,0 0 1 0 0,0 0 0 0 0,0 0-1 0 0,0 0 1 0 0,0 0-1 0 0,0 0 1 0 0,0 0 0 0 0,0 0-1 0 0,0 0 1 0 0,0 0 0 0 0,0 0-1 0 0,0 0 1 0 0,0 0-1 0 0,0 0 1 0 0,1 0 0 0 0,-1 0-1 0 0,0 0 1 0 0,0 0-1 0 0,0 0 1 0 0,0 0 0 0 0,0 0-1 0 0,0 0 1 0 0,0 0-1 0 0,0 0 1 0 0,0 0 0 0 0,0 0-1 0 0,0 0 1 0 0,0 0-1 0 0,0 0 1 0 0,0 0 0 0 0,0 0-1 0 0,0 0 1 0 0,0 0-1 0 0,0 0 1 0 0,0 0 0 0 0,0 0-1 0 0,1 0 1 0 0,-1 0-1 0 0,0 0 1 0 0,0 0 0 0 0,0 0-1 0 0,0 0 1 0 0,0 0-1 0 0,0 0 1 0 0,0 0 0 0 0,0 0-1 0 0,0 0 1 0 0,0 0-1 0 0,0 0 1 0 0,0-1 0 0 0,0 1-1 0 0,0 0 1 0 0,0 0-1 0 0,0 0 1 0 0,0 0 0 0 0,0 0-1 0 0,1-8 16 0 0,1-66 29 0 0,3-89 7 0 0,-5 160-49 0 0,1-1-2 0 0,-1 0 0 0 0,0 0 1 0 0,0 0-1 0 0,0 0 1 0 0,0 0-1 0 0,-1 0 0 0 0,1 0 1 0 0,-3-6-1 0 0,3 10-1 0 0,0 0 0 0 0,0 0 0 0 0,0 0 1 0 0,0 0-1 0 0,0 0 0 0 0,0-1 0 0 0,0 1 0 0 0,0 0 0 0 0,0 0 0 0 0,0 0 0 0 0,0 0 0 0 0,0 0 1 0 0,0 0-1 0 0,-1 0 0 0 0,1 0 0 0 0,0 0 0 0 0,0 0 0 0 0,0 0 0 0 0,0 0 0 0 0,0 0 0 0 0,0 0 0 0 0,0 0 1 0 0,0 0-1 0 0,0 0 0 0 0,0 0 0 0 0,0 0 0 0 0,-1 0 0 0 0,1-1 0 0 0,0 1 0 0 0,0 0 0 0 0,0 0 1 0 0,0 0-1 0 0,0 0 0 0 0,0 0 0 0 0,0 1 0 0 0,0-1 0 0 0,0 0 0 0 0,0 0 0 0 0,-1 0 0 0 0,1 0 1 0 0,0 0-1 0 0,0 0 0 0 0,0 0 0 0 0,0 0 0 0 0,0 0 0 0 0,0 0 0 0 0,-4 5 3 0 0,0 8-2 0 0,-1 15 6 0 0,2 0-1 0 0,0 0 0 0 0,3 32 1 0 0,1-41 5 0 0,0-1-1 0 0,2 0 1 0 0,0 1 0 0 0,1-1 0 0 0,12 32-1 0 0,-14-46 0 0 0,-1 0 0 0 0,1-1 0 0 0,0 1 0 0 0,0-1 0 0 0,0 0-1 0 0,1 1 1 0 0,-1-1 0 0 0,1 0 0 0 0,0-1 0 0 0,-1 1 0 0 0,1 0-1 0 0,1-1 1 0 0,5 4 0 0 0,-7-5 2 0 0,0 0 0 0 0,1 0-1 0 0,-1 0 1 0 0,1 0 0 0 0,-1-1-1 0 0,1 1 1 0 0,-1-1 0 0 0,1 1-1 0 0,-1-1 1 0 0,1 0 0 0 0,0 0-1 0 0,-1 0 1 0 0,1-1 0 0 0,-1 1-1 0 0,1-1 1 0 0,-1 1 0 0 0,1-1-1 0 0,-1 0 1 0 0,1 0 0 0 0,-1 0-1 0 0,5-2 1 0 0,-4 0 9 0 0,1 0-1 0 0,0 0 1 0 0,-1 0 0 0 0,0 0 0 0 0,1 0-1 0 0,-1-1 1 0 0,-1 1 0 0 0,1-1-1 0 0,0 0 1 0 0,2-6 0 0 0,3-6 63 0 0,8-22 1 0 0,-13 30-56 0 0,16-51 114 0 0,22-118 0 0 0,-40 173-144 0 0,0-1-2 0 0,0-1 0 0 0,0 1 1 0 0,0-9-1 0 0,-1 14 2 0 0,0 0 0 0 0,0 0 0 0 0,0 0 0 0 0,0 0 0 0 0,0 0 0 0 0,0 0 0 0 0,0 0 0 0 0,-1 0 0 0 0,1 0 0 0 0,0 0 0 0 0,0 0 0 0 0,0 0 0 0 0,0 0 0 0 0,0 0 0 0 0,0-1 0 0 0,0 1 0 0 0,0 0 0 0 0,0 0 0 0 0,0 0 0 0 0,0 0 0 0 0,0 0 0 0 0,0 0 0 0 0,0 0 0 0 0,0 0 0 0 0,0 0 0 0 0,0 0 0 0 0,0 0 0 0 0,-1 0 0 0 0,1 0 0 0 0,0 0 0 0 0,0 0 0 0 0,0 0 0 0 0,0 0 0 0 0,0 0 0 0 0,0 0 0 0 0,0 1 0 0 0,0-1 0 0 0,0 0 0 0 0,0 0 0 0 0,0 0 0 0 0,0 0 0 0 0,0 0 0 0 0,0 0-1 0 0,0 0 1 0 0,0 0 0 0 0,0 0 0 0 0,0 0 0 0 0,0 0 0 0 0,-1 0 0 0 0,1 0 0 0 0,0 0 0 0 0,0 0 0 0 0,0 0 0 0 0,0 0 0 0 0,0 0 0 0 0,0 0 0 0 0,0 0 0 0 0,0 1 0 0 0,0-1 0 0 0,0 0 0 0 0,0 0 0 0 0,0 0 0 0 0,0 0 0 0 0,0 0 0 0 0,0 0 0 0 0,0 0 0 0 0,0 0 0 0 0,0 0 0 0 0,-2 5-3 0 0,-1 6-11 0 0,0 0-1 0 0,1 0 0 0 0,0 0 0 0 0,0 15 0 0 0,-1 10-35 0 0,-45 207-335 0 0,47-239 346 0 0,-1-5 14 0 0,-1-8 4 0 0,0-18 14 0 0,3 26 4 0 0,-5-67 3 0 0,6-68-1 0 0,0 82 1 0 0,-1 49 0 0 0,0 0 0 0 0,0 0 0 0 0,0 0 0 0 0,-3-10 0 0 0,3 14 0 0 0,0 1 0 0 0,-1-1 0 0 0,1 0 0 0 0,0 0 0 0 0,0 1 0 0 0,-1-1 0 0 0,1 0 0 0 0,0 1 0 0 0,-1-1 0 0 0,1 1 0 0 0,-1-1 0 0 0,1 0 0 0 0,-1 1 0 0 0,1-1 0 0 0,-1 1 0 0 0,1-1 0 0 0,-1 1 0 0 0,1-1 0 0 0,-1 1 0 0 0,0 0 0 0 0,1-1 0 0 0,-1 1 0 0 0,0 0 0 0 0,1-1 0 0 0,-1 1 0 0 0,0 0 0 0 0,1 0 0 0 0,-1 0 0 0 0,0 0 0 0 0,0 0 0 0 0,1-1 0 0 0,-1 1 0 0 0,0 0 0 0 0,1 1 0 0 0,-1-1 0 0 0,0 0 0 0 0,0 0 0 0 0,1 0 0 0 0,-1 0 0 0 0,0 1 0 0 0,1-1 0 0 0,-1 0 0 0 0,0 0 0 0 0,1 1 0 0 0,-2 0 0 0 0,-2 1 0 0 0,0 1 0 0 0,0 0 0 0 0,0 0 0 0 0,1 0 0 0 0,-1 0 0 0 0,1 1 0 0 0,0-1 0 0 0,0 1 0 0 0,-4 5 0 0 0,-1 4 0 0 0,-11 23 0 0 0,8-11 0 0 0,1 0 0 0 0,2 0 0 0 0,0 1 0 0 0,-4 31 0 0 0,9-40 0 0 0,1 1 0 0 0,0 0 0 0 0,2-1 0 0 0,0 1 0 0 0,1 0 0 0 0,0-1 0 0 0,7 25 0 0 0,-8-41 0 0 0,0 0 0 0 0,0 1 0 0 0,1-1 0 0 0,-1 0 0 0 0,1 1 0 0 0,-1-1 0 0 0,1 0 0 0 0,0 1 0 0 0,-1-1 0 0 0,1 0 0 0 0,0 0 0 0 0,0 0 0 0 0,0 0 0 0 0,0 0 0 0 0,0 0 0 0 0,0 0 0 0 0,1 1 0 0 0,-1-2 0 0 0,0 1 0 0 0,0-1 0 0 0,0 0 0 0 0,0 0 0 0 0,0 0 0 0 0,0 0 0 0 0,0 0 0 0 0,0 0 0 0 0,0-1 0 0 0,0 1 0 0 0,-1 0 0 0 0,1 0 0 0 0,0-1 0 0 0,0 1 0 0 0,0 0 0 0 0,0-1 0 0 0,0 1 0 0 0,-1-1 0 0 0,1 1 0 0 0,0-1 0 0 0,0 1 0 0 0,-1-1 0 0 0,1 0 0 0 0,0 1 0 0 0,-1-1 0 0 0,2-1 0 0 0,3-4 1 0 0,0-1 1 0 0,0 0-1 0 0,0 1 0 0 0,-1-2 1 0 0,0 1-1 0 0,0 0 0 0 0,2-10 1 0 0,17-57 18 0 0,-22 69-19 0 0,46-226 96 0 0,-37 176-58 0 0,-9 40-20 0 0,-1 12-10 0 0,-2 10-6 0 0,-2 14-3 0 0,1 0 0 0 0,1 0 1 0 0,2 41-1 0 0,1-44 0 0 0,1 45-7 0 0,4 0-1 0 0,19 93 0 0 0,-25-156 8 0 0,2 10-2 0 0,1 1 0 0 0,0-1 0 0 0,5 13-1 0 0,-7-21 2 0 0,0 0 0 0 0,0 0 0 0 0,0 0 0 0 0,0 0 0 0 0,0-1 0 0 0,1 1 0 0 0,-1 0 0 0 0,0 0 0 0 0,1-1 0 0 0,-1 1 0 0 0,1-1 0 0 0,0 1 0 0 0,0-1 0 0 0,0 0 0 0 0,-1 0 0 0 0,1 0 0 0 0,0 0 0 0 0,0 0 0 0 0,0 0 0 0 0,1 0 0 0 0,-1-1 0 0 0,2 1 0 0 0,-2-1 1 0 0,-1 0-1 0 0,0 0 0 0 0,1 0 1 0 0,-1 0-1 0 0,0 0 0 0 0,1-1 1 0 0,-1 1-1 0 0,0-1 0 0 0,0 1 1 0 0,1-1-1 0 0,-1 1 0 0 0,0-1 1 0 0,0 0-1 0 0,0 1 0 0 0,0-1 1 0 0,0 0-1 0 0,0 0 0 0 0,0 0 1 0 0,0 0-1 0 0,0 0 0 0 0,0 0 0 0 0,0 0 1 0 0,-1 0-1 0 0,1 0 0 0 0,0-1 1 0 0,-1 1-1 0 0,1-2 0 0 0,3-4 2 0 0,-2-1 0 0 0,1 0 0 0 0,1-10 0 0 0,-2 9-3 0 0,7-36 20 0 0,4-49 1 0 0,-7 43 1 0 0,10-95 35 0 0,-17 135-47 0 0,-2 17-7 0 0,-4 18-2 0 0,-17 195 1 0 0,23-215 2 0 0,1 0-1 0 0,0 0 1 0 0,0 0-1 0 0,0 1 1 0 0,0-1 0 0 0,1 0-1 0 0,-1 0 1 0 0,1 0-1 0 0,2 6 1 0 0,-3-10-1 0 0,0 1 0 0 0,1-1-1 0 0,-1 0 1 0 0,0 0 0 0 0,0 0-1 0 0,0 1 1 0 0,0-1 0 0 0,0 0-1 0 0,0 0 1 0 0,1 0 0 0 0,-1 0 0 0 0,0 0-1 0 0,0 1 1 0 0,0-1 0 0 0,0 0-1 0 0,1 0 1 0 0,-1 0 0 0 0,0 0-1 0 0,0 0 1 0 0,0 0 0 0 0,1 0 0 0 0,-1 0-1 0 0,0 0 1 0 0,0 0 0 0 0,0 0-1 0 0,1 0 1 0 0,-1 0 0 0 0,0 0 0 0 0,0 0-1 0 0,1 0 1 0 0,-1 0 0 0 0,0 0-1 0 0,0 0 1 0 0,0 0 0 0 0,1 0-1 0 0,-1 0 1 0 0,0 0 0 0 0,0 0 0 0 0,0 0-1 0 0,1 0 1 0 0,-1 0 0 0 0,0-1-1 0 0,0 1 1 0 0,0 0 0 0 0,0 0 0 0 0,1 0-1 0 0,-1 0 1 0 0,0 0 0 0 0,0-1-1 0 0,0 1 1 0 0,0 0 0 0 0,0 0-1 0 0,0 0 1 0 0,0-1 0 0 0,0 1 0 0 0,1 0-1 0 0,-1 0 1 0 0,0 0 0 0 0,0-1-1 0 0,6-13 14 0 0,-6 14-14 0 0,5-16 16 0 0,0-1 0 0 0,-2 1 1 0 0,0-1-1 0 0,1-27 0 0 0,0 3 8 0 0,26-152 104 0 0,-28 187-104 0 0,0 6-9 0 0,3 11-5 0 0,2 22-8 0 0,-6-31 1 0 0,11 100 22 0 0,-6-40 24 0 0,-6-60-44 0 0,0 0-1 0 0,0 0 0 0 0,1 0 1 0 0,0 0-1 0 0,-1 0 0 0 0,1-1 1 0 0,0 1-1 0 0,-1 0 1 0 0,1 0-1 0 0,0-1 0 0 0,2 4 1 0 0,-2-5-3 0 0,-1 0 0 0 0,0 1 0 0 0,1-1 0 0 0,-1 0 0 0 0,0 0 0 0 0,1 1 0 0 0,-1-1 0 0 0,1 0 1 0 0,-1 0-1 0 0,1 1 0 0 0,-1-1 0 0 0,0 0 0 0 0,1 0 0 0 0,-1 0 0 0 0,1 0 0 0 0,-1 0 0 0 0,1 0 0 0 0,-1 0 1 0 0,1 0-1 0 0,0 0 0 0 0,0 0 1 0 0,0 0 0 0 0,0-1 0 0 0,-1 1 0 0 0,1-1 0 0 0,0 1 0 0 0,0-1 0 0 0,0 1 0 0 0,-1-1 1 0 0,1 1-1 0 0,0-1 0 0 0,0 0 0 0 0,-1 1 0 0 0,1-1 0 0 0,0-1 0 0 0,2-1 7 0 0,-1-1 0 0 0,0 1 0 0 0,0-1 1 0 0,0 0-1 0 0,0 0 0 0 0,-1 0 0 0 0,3-8 0 0 0,3-32 40 0 0,-4 23-29 0 0,3-12 6 0 0,-2 14 4 0 0,0 0 0 0 0,-2 0 0 0 0,0-19 0 0 0,-2 38-30 0 0,0-1 0 0 0,0 1 0 0 0,0 0 0 0 0,1 0 0 0 0,-1-1 1 0 0,0 1-1 0 0,0 0 0 0 0,0-1 0 0 0,0 1 0 0 0,0 0 0 0 0,-1 0 0 0 0,1-1 0 0 0,0 1 1 0 0,0 0-1 0 0,0-1 0 0 0,0 1 0 0 0,0 0 0 0 0,0 0 0 0 0,0-1 0 0 0,0 1 0 0 0,-1 0 1 0 0,1 0-1 0 0,0 0 0 0 0,0-1 0 0 0,0 1 0 0 0,0 0 0 0 0,-1 0 0 0 0,1 0 1 0 0,0-1-1 0 0,0 1 0 0 0,-1 0 0 0 0,1 0 0 0 0,0 0 0 0 0,0 0 0 0 0,-1 0 0 0 0,1 0 1 0 0,0-1-1 0 0,0 1 0 0 0,-1 0 0 0 0,1 0 0 0 0,0 0 0 0 0,-1 0 0 0 0,1 0 0 0 0,0 0 1 0 0,0 0-1 0 0,-1 0 0 0 0,1 0 0 0 0,0 0 0 0 0,0 0 0 0 0,-1 1 0 0 0,1-1 1 0 0,0 0-1 0 0,-1 0 0 0 0,0 1 2 0 0,-1-1-1 0 0,1 1 1 0 0,0 0 0 0 0,0 0 0 0 0,0 0 0 0 0,0 0 0 0 0,0 0-1 0 0,-1 0 1 0 0,0 2 0 0 0,-16 25 26 0 0,-19 42-1 0 0,23-41-2 0 0,-35 51 0 0 0,31-55-6 0 0,-1-1-1 0 0,-1 0 0 0 0,-1-2 1 0 0,-2 0-1 0 0,-39 29 0 0 0,48-41 12 0 0,-2 0 0 0 0,1-2 1 0 0,-1 1-1 0 0,-1-2 0 0 0,-23 8 0 0 0,25-11 3 0 0,1-1 1 0 0,0 0-1 0 0,-1-2 1 0 0,1 1-1 0 0,-1-1 1 0 0,1-1-1 0 0,-17-2 1 0 0,11-1 8 0 0,0 0 0 0 0,0-2 0 0 0,0 0 0 0 0,1-1 0 0 0,0-1 0 0 0,-20-9 0 0 0,31 12-33 0 0,-22-10 46 0 0,0-2 0 0 0,-36-25 0 0 0,42 24-38 0 0,0 0 0 0 0,-1 2 0 0 0,-45-21 0 0 0,62 33-19 0 0,-1-1 1 0 0,0 1-1 0 0,0 1 0 0 0,0 0 1 0 0,0 0-1 0 0,0 1 1 0 0,-1 0-1 0 0,1 0 0 0 0,0 1 1 0 0,-1 0-1 0 0,1 1 1 0 0,0 0-1 0 0,0 1 1 0 0,-1 0-1 0 0,-15 5 0 0 0,20-4-3 0 0,-1 0 0 0 0,1 0 0 0 0,0 0 0 0 0,0 0 0 0 0,0 1 0 0 0,0 0-1 0 0,1 0 1 0 0,-1 1 0 0 0,-5 7 0 0 0,3-3-11 0 0,1 0 0 0 0,0 0-1 0 0,1 1 1 0 0,-7 15 0 0 0,11-23 7 0 0,0 1 0 0 0,0-1 0 0 0,1 1 0 0 0,-1-1 0 0 0,1 1 0 0 0,-1-1 0 0 0,1 1 0 0 0,0-1 0 0 0,0 1 0 0 0,1 4 1 0 0,-1-6 5 0 0,0-1 0 0 0,0 1 0 0 0,1 0 0 0 0,-1-1 0 0 0,0 1 0 0 0,0 0 0 0 0,1-1 0 0 0,-1 1 0 0 0,1-1 0 0 0,-1 1 0 0 0,0-1 1 0 0,1 1-1 0 0,-1 0 0 0 0,1-1 0 0 0,0 0 0 0 0,-1 1 0 0 0,1-1 0 0 0,-1 1 0 0 0,1-1 0 0 0,-1 0 0 0 0,1 1 0 0 0,0-1 0 0 0,-1 0 1 0 0,1 1-1 0 0,0-1 0 0 0,0 0 0 0 0,-1 0 0 0 0,1 0 0 0 0,0 0 0 0 0,-1 0 0 0 0,1 0 0 0 0,0 0 0 0 0,-1 0 0 0 0,1 0 0 0 0,0 0 1 0 0,0 0-1 0 0,-1 0 0 0 0,1-1 0 0 0,0 1 0 0 0,-1 0 0 0 0,2-1 0 0 0,2 0 1 0 0,-1-1 0 0 0,0 1-1 0 0,1-1 1 0 0,-1 0 0 0 0,0 0 0 0 0,0 0 0 0 0,0 0 0 0 0,-1-1-1 0 0,1 1 1 0 0,0-1 0 0 0,-1 0 0 0 0,0 1 0 0 0,1-1-1 0 0,1-5 1 0 0,3-5 4 0 0,0 0 0 0 0,6-17-1 0 0,-10 24 0 0 0,9-30 32 0 0,-1 0-1 0 0,-2-1 1 0 0,8-63 0 0 0,-17 98-34 0 0,0 0 1 0 0,1-1-1 0 0,-1 1 1 0 0,0 0-1 0 0,0-1 1 0 0,-2-3-1 0 0,2 5 1 0 0,0 1-1 0 0,0-1 0 0 0,0 1 0 0 0,0 0 0 0 0,0-1 0 0 0,-1 1 0 0 0,1 0 0 0 0,0-1 1 0 0,0 1-1 0 0,-1-1 0 0 0,1 1 0 0 0,0 0 0 0 0,-1 0 0 0 0,1-1 0 0 0,0 1 0 0 0,-1 0 0 0 0,1 0 1 0 0,0-1-1 0 0,-1 1 0 0 0,1 0 0 0 0,0 0 0 0 0,-1 0 0 0 0,1 0 0 0 0,-1-1 0 0 0,1 1 1 0 0,-1 0-1 0 0,1 0 0 0 0,0 0 0 0 0,-1 0 0 0 0,1 0 0 0 0,-1 0 0 0 0,1 0 0 0 0,-1 0 1 0 0,1 0-1 0 0,0 0 0 0 0,-1 0 0 0 0,1 1 0 0 0,-1-1 0 0 0,1 0 0 0 0,0 0 0 0 0,-1 0 0 0 0,1 1 1 0 0,-1-1-1 0 0,1 0 0 0 0,-1 1 0 0 0,-7 3-4 0 0,0 1 0 0 0,0 0 1 0 0,0 1-1 0 0,1 0 0 0 0,0 0 0 0 0,0 1 0 0 0,-8 9 0 0 0,-39 57-22 0 0,38-49 19 0 0,-55 90-25 0 0,43-66-11 0 0,-39 51-1 0 0,67-98 43 0 0,-1-1 1 0 0,1 1-1 0 0,0-1 0 0 0,-1 1 0 0 0,1-1 0 0 0,-1 0 0 0 0,1 1 0 0 0,-1-1 0 0 0,1 1 0 0 0,-1-1 0 0 0,1 0 0 0 0,-1 1 0 0 0,1-1 0 0 0,-1 0 0 0 0,0 1 0 0 0,0-1 1 0 0,1-1 0 0 0,0 1 0 0 0,0 0 0 0 0,0 0 0 0 0,-1 0 0 0 0,1 0 0 0 0,0 0-1 0 0,0 0 1 0 0,0 0 0 0 0,-1 0 0 0 0,1 0 0 0 0,0 0 0 0 0,0 0 0 0 0,0-1 0 0 0,0 1-1 0 0,-1 0 1 0 0,1 0 0 0 0,0 0 0 0 0,0 0 0 0 0,0-1 0 0 0,0 1 0 0 0,0 0 0 0 0,-1 0-1 0 0,1 0 1 0 0,0-1 0 0 0,0 1 0 0 0,0 0 0 0 0,-3-18 2 0 0,3 16-3 0 0,-1-25 6 0 0,1 0 0 0 0,2 0 1 0 0,10-53-1 0 0,29-78 30 0 0,-29 119-27 0 0,-26 76-8 0 0,1 0 0 0 0,-8 40 0 0 0,19-53 0 0 0,2-23 0 0 0,0 0 0 0 0,0 0 0 0 0,1 0 0 0 0,-1 0 0 0 0,0 0 0 0 0,0-1 0 0 0,0 1 0 0 0,1 0 0 0 0,-1 0 0 0 0,0 0 0 0 0,1 0 0 0 0,0 0 0 0 0,-1-1 0 0 0,0 0 0 0 0,0 0 0 0 0,0 0 0 0 0,1 0 0 0 0,-1 1 0 0 0,0-1 0 0 0,0 0 0 0 0,1 0 0 0 0,-1 0 0 0 0,0 0 0 0 0,1 0 0 0 0,-1 0 0 0 0,0 0 0 0 0,0 0 0 0 0,1 0 0 0 0,-1 0 0 0 0,0 0 0 0 0,1 0 0 0 0,-1 0 0 0 0,0 0 0 0 0,0 0 0 0 0,1 0 0 0 0,-1 0 0 0 0,0 0 0 0 0,0 0 0 0 0,1 0 0 0 0,-1 0 0 0 0,0 0 0 0 0,0-1 0 0 0,1 1 0 0 0,-1 0 0 0 0,1 0 0 0 0,1-3 1 0 0,0 1 0 0 0,1-1 0 0 0,-1 1 0 0 0,0-1 0 0 0,0 0-1 0 0,0 0 1 0 0,0 1 0 0 0,-1-1 0 0 0,1-1 0 0 0,-1 1 0 0 0,0 0 0 0 0,1-4 0 0 0,1 0 2 0 0,5-20 7 0 0,-1 1 1 0 0,-1-1 0 0 0,5-54 0 0 0,-5 30-5 0 0,-5 43-6 0 0,1-6 0 0 0,0 0-1 0 0,-1 0 1 0 0,-2-24 0 0 0,1 38-1 0 0,0 0 1 0 0,0 0-1 0 0,0 0 1 0 0,0 0 0 0 0,0 0-1 0 0,0-1 1 0 0,0 1-1 0 0,0 0 1 0 0,0 0 0 0 0,0 0-1 0 0,0 0 1 0 0,0-1-1 0 0,0 1 1 0 0,0 0 0 0 0,0 0-1 0 0,0 0 1 0 0,0 0-1 0 0,0 0 1 0 0,0 0 0 0 0,0-1-1 0 0,0 1 1 0 0,0 0-1 0 0,-1 0 1 0 0,1 0 0 0 0,0 0-1 0 0,0 0 1 0 0,0 0-1 0 0,0 0 1 0 0,0 0 0 0 0,0-1-1 0 0,-1 1 1 0 0,1 0-1 0 0,0 0 1 0 0,0 0-1 0 0,0 0 1 0 0,0 0 0 0 0,0 0-1 0 0,-1 0 1 0 0,-5 4-19 0 0,-3 11-8 0 0,-12 34-45 0 0,3 1 0 0 0,-14 57 0 0 0,-1 4-116 0 0,32-106 174 0 0,0-2-2 0 0,0 0 1 0 0,0 0-1 0 0,0-1 1 0 0,0 1 0 0 0,0 0-1 0 0,0 0 1 0 0,-1-1 0 0 0,1 1-1 0 0,-1-1 1 0 0,0 0-1 0 0,0 1 1 0 0,-3 2 0 0 0,5-5 14 0 0,0 0-1 0 0,-1 0 1 0 0,1 0 0 0 0,0 0 0 0 0,0 0 0 0 0,0 0-1 0 0,-1 0 1 0 0,1 0 0 0 0,0 0 0 0 0,0 0 0 0 0,-1 0 0 0 0,1 0-1 0 0,0 0 1 0 0,0 0 0 0 0,-1 0 0 0 0,1 0 0 0 0,0 0 0 0 0,0 0-1 0 0,0 0 1 0 0,-1 0 0 0 0,1 0 0 0 0,0 0 0 0 0,0 0 0 0 0,0-1-1 0 0,-1 1 1 0 0,1 0 0 0 0,0 0 0 0 0,0 0 0 0 0,0 0-1 0 0,0-1 1 0 0,-1 1 0 0 0,1 0 0 0 0,0 0 0 0 0,0 0 0 0 0,0-1-1 0 0,0 1 1 0 0,0 0 0 0 0,-5-10 0 0 0,4 8 0 0 0,-2-8 0 0 0,-1 0-1 0 0,1 0 1 0 0,0 0 0 0 0,1-1-1 0 0,1 1 1 0 0,-2-20 0 0 0,8-62-46 0 0,-2 68 27 0 0,-2 14-21 0 0,-1 0 0 0 0,0 0 0 0 0,-2-18 0 0 0,2 28 36 0 0,0 0 0 0 0,0-1 0 0 0,0 1 0 0 0,0 0 0 0 0,-1-1-1 0 0,1 1 1 0 0,0 0 0 0 0,0 0 0 0 0,0-1 0 0 0,0 1 0 0 0,0 0 0 0 0,0 0 0 0 0,0-1 0 0 0,0 1-1 0 0,-1 0 1 0 0,1 0 0 0 0,0-1 0 0 0,0 1 0 0 0,0 0 0 0 0,0 0 0 0 0,-1-1 0 0 0,1 1 0 0 0,0 0-1 0 0,0 0 1 0 0,-1 0 0 0 0,1 0 0 0 0,0 0 0 0 0,0-1 0 0 0,-1 1 0 0 0,-6 4-138 0 0,-4 12 22 0 0,0 9 3 0 0,2 1 1 0 0,0 0-1 0 0,-6 38 0 0 0,-1 4-27 0 0,-24 55-45 0 0,54-209 197 0 0,-8 45 10 0 0,1-9 7 0 0,11-92 8 0 0,-18 134-28 0 0,1 4-4 0 0,-1 0 0 0 0,0-1 1 0 0,0 1-1 0 0,0-1 0 0 0,-1-4 1 0 0,1 9-2 0 0,0 0 1 0 0,0 0 0 0 0,0 0-1 0 0,0 0 1 0 0,0 0 0 0 0,0-1-1 0 0,-1 1 1 0 0,1 0-1 0 0,0 0 1 0 0,0 0 0 0 0,0 0-1 0 0,0 0 1 0 0,0 0 0 0 0,0 0-1 0 0,0 0 1 0 0,0 0 0 0 0,0-1-1 0 0,0 1 1 0 0,0 0-1 0 0,0 0 1 0 0,0 0 0 0 0,0 0-1 0 0,0 0 1 0 0,0 0 0 0 0,-1 0-1 0 0,1 0 1 0 0,0 0 0 0 0,0 0-1 0 0,0 0 1 0 0,0 0-1 0 0,0 0 1 0 0,0 0 0 0 0,0 0-1 0 0,0 0 1 0 0,-1 0 0 0 0,1 0-1 0 0,0 0 1 0 0,0 0 0 0 0,0 0-1 0 0,0 0 1 0 0,0 0-1 0 0,0 0 1 0 0,0 0 0 0 0,0 0-1 0 0,-1 0 1 0 0,1 0 0 0 0,0 0-1 0 0,0 0 1 0 0,0 0 0 0 0,0 0-1 0 0,0 0 1 0 0,0 0 0 0 0,0 0-1 0 0,0 0 1 0 0,0 0-1 0 0,0 0 1 0 0,0 0 0 0 0,-1 1-1 0 0,1-1 1 0 0,0 0 0 0 0,0 0-1 0 0,0 0 1 0 0,-4 6-10 0 0,4-5 8 0 0,-5 7-17 0 0,1 1 1 0 0,0 0-1 0 0,1 0 1 0 0,-3 12-1 0 0,-6 39-86 0 0,8-40 66 0 0,0 5-11 0 0,-4 13-84 0 0,-4 71-1 0 0,14-97 84 0 0,-2-11 49 0 0,0-1 0 0 0,0 0 0 0 0,0 1-1 0 0,0-1 1 0 0,0 0 0 0 0,0 1-1 0 0,0-1 1 0 0,0 0 0 0 0,0 1 0 0 0,0-1-1 0 0,0 0 1 0 0,1 1 0 0 0,-1-1 0 0 0,0 0-1 0 0,0 1 1 0 0,0-1 0 0 0,1 0-1 0 0,-1 0 1 0 0,0 1 0 0 0,0-1 0 0 0,1 0-1 0 0,-1 0 1 0 0,0 0 0 0 0,1 1-1 0 0,-1-1 1 0 0,0 0 0 0 0,0 0 0 0 0,1 0-1 0 0,-1 0 1 0 0,1 1 0 0 0,0-2 0 0 0,-1 0 1 0 0,1 1-1 0 0,0-1 1 0 0,-1 0-1 0 0,1 1 1 0 0,-1-1-1 0 0,1 0 1 0 0,-1 0-1 0 0,0 0 0 0 0,1 0 1 0 0,-1 1-1 0 0,0-1 1 0 0,1 0-1 0 0,-1 0 1 0 0,0 0-1 0 0,0 0 1 0 0,0-1-1 0 0,1 1 0 0 0,33-175-29 0 0,-7 30 22 0 0,-25 139 6 0 0,-1 3-2 0 0,0-1 0 0 0,0 1 0 0 0,-1 0-1 0 0,1 0 1 0 0,-1-8 0 0 0,0 12 4 0 0,0 0 0 0 0,0 0 0 0 0,0 0 0 0 0,0-1 0 0 0,0 1 0 0 0,0 0 0 0 0,0 0 0 0 0,0 0 0 0 0,0 0 0 0 0,0 0 0 0 0,0 0 0 0 0,0 0 0 0 0,0 0 0 0 0,0 0 0 0 0,0 0 1 0 0,0 0-1 0 0,0 0 0 0 0,-1 0 0 0 0,1 0 0 0 0,0 0 0 0 0,0 0 0 0 0,0 0 0 0 0,0 0 0 0 0,0 0 0 0 0,0 0 0 0 0,0 0 0 0 0,0 0 0 0 0,0 0 0 0 0,0 0 0 0 0,0 0 0 0 0,0 0 0 0 0,0 0 0 0 0,0-1 0 0 0,0 1 0 0 0,0 0 0 0 0,0 0 0 0 0,0 0 0 0 0,0 0 1 0 0,0 0-1 0 0,0 0 0 0 0,0 0 0 0 0,0 0 0 0 0,0 0 0 0 0,-1 0 0 0 0,1 0 0 0 0,0 0 0 0 0,0 0 0 0 0,0 0 0 0 0,0 0 0 0 0,0 1 0 0 0,0-1 0 0 0,0 0 0 0 0,0 0 0 0 0,0 0 0 0 0,0 0 0 0 0,0 0 0 0 0,0 0 0 0 0,0 0 0 0 0,0 0 0 0 0,0 0 1 0 0,0 0-1 0 0,0 0 0 0 0,0 0 0 0 0,0 0 0 0 0,0 0 0 0 0,0 0 0 0 0,-4 5-43 0 0,-1 4 8 0 0,-20 69-191 0 0,-2 4-9 0 0,22-70 199 0 0,0-1 1 0 0,-1 0-1 0 0,-12 18 0 0 0,14-24 29 0 0,0 0 1 0 0,-1 0-1 0 0,1 0 0 0 0,-1-1 0 0 0,0 1 0 0 0,0-1 0 0 0,0 0 1 0 0,-12 6-1 0 0,15-9 7 0 0,0 0 0 0 0,0 0 0 0 0,0-1 1 0 0,0 1-1 0 0,0 0 0 0 0,0-1 0 0 0,0 1 0 0 0,-4-1 1 0 0,4 0 0 0 0,1 0 0 0 0,0 0 0 0 0,0-1 0 0 0,0 1 0 0 0,-1 0 0 0 0,1-1 0 0 0,0 1 0 0 0,0-1 0 0 0,0 1 0 0 0,0-1 0 0 0,0 0 0 0 0,0 1 0 0 0,0-1 0 0 0,0 0 0 0 0,0 0 0 0 0,-2-1 0 0 0,0-1 4 0 0,1-1-1 0 0,-1 1 1 0 0,0-1-1 0 0,1 0 1 0 0,0 1-1 0 0,0-1 1 0 0,-3-8-1 0 0,1 0 15 0 0,-3-18-1 0 0,-1-6 0 0 0,8 35-17 0 0,0 1-1 0 0,0-1 1 0 0,0 1-1 0 0,-1-1 1 0 0,1 0 0 0 0,0 1-1 0 0,0-1 1 0 0,0 1-1 0 0,-1-1 1 0 0,1 1-1 0 0,0-1 1 0 0,-1 1-1 0 0,1-1 1 0 0,0 1 0 0 0,-1-1-1 0 0,1 1 1 0 0,-1-1-1 0 0,1 1 1 0 0,-1 0-1 0 0,1-1 1 0 0,0 1 0 0 0,-1 0-1 0 0,0-1 1 0 0,1 1-1 0 0,-1 0 1 0 0,1 0-1 0 0,-1-1 1 0 0,1 1-1 0 0,-1 0 1 0 0,0 0 0 0 0,1 0-1 0 0,-1 0 1 0 0,1 0-1 0 0,-1 0 1 0 0,0 0-1 0 0,1 0 1 0 0,-1 0 0 0 0,1 0-1 0 0,-1 0 1 0 0,0 0-1 0 0,1 0 1 0 0,-1 1-1 0 0,1-1 1 0 0,-1 0-1 0 0,1 0 1 0 0,-1 1 0 0 0,1-1-1 0 0,-1 0 1 0 0,1 1-1 0 0,-1-1 1 0 0,1 0-1 0 0,-1 1 1 0 0,0 0 0 0 0,-3 2-6 0 0,1 1 0 0 0,0-1 1 0 0,-1 1-1 0 0,1-1 0 0 0,-3 7 1 0 0,-88 144-186 0 0,88-147 175 0 0,3-4-5 0 0,1-5-46 0 0,2-21 54 0 0,-1-5-17 0 0,6-48 0 0 0,21-51-24 0 0,-37 146 6 0 0,-11 24 30 0 0,-23 88-93 0 0,41-115 103 0 0,3-16 8 0 0,1 1 0 0 0,0-1 0 0 0,0 1 0 0 0,0 0 0 0 0,0-1 0 0 0,0 1 0 0 0,0-1 0 0 0,0 1 0 0 0,0 0 0 0 0,0-1 0 0 0,0 1 0 0 0,0-1 0 0 0,0 1 0 0 0,0-1 0 0 0,0 1 0 0 0,1 0 0 0 0,-1-1 0 0 0,0 1 0 0 0,0-1 0 0 0,1 1 0 0 0,-1-1 0 0 0,0 1 0 0 0,1-1 0 0 0,0 1 0 0 0,-1-1 0 0 0,0 0 0 0 0,1 0 0 0 0,-1 0 0 0 0,0 0 0 0 0,0 0 0 0 0,1 0 0 0 0,-1 0 1 0 0,0 0-1 0 0,1 0 0 0 0,-1 0 0 0 0,0-1 0 0 0,0 1 0 0 0,1 0 0 0 0,-1 0 0 0 0,0 0 0 0 0,0 0 0 0 0,0-1 0 0 0,1 1 0 0 0,-1 0 0 0 0,0 0 0 0 0,0 0 0 0 0,0-1 0 0 0,1 1 0 0 0,-1 0 0 0 0,0 0 0 0 0,0-1 0 0 0,0 1 0 0 0,0-1 1 0 0,5-9 3 0 0,-4 8-3 0 0,25-60 40 0 0,34-128 1 0 0,-51 161-37 0 0,-8 23-5 0 0,0 5 1 0 0,0-1 0 0 0,-1 1 0 0 0,1-1-1 0 0,-1 0 1 0 0,0 1 0 0 0,1-1 0 0 0,-1 0-1 0 0,0 1 1 0 0,0-1 0 0 0,0 1-1 0 0,-1-4 1 0 0,1 5-1 0 0,0 0 0 0 0,0 0-1 0 0,-1 0 1 0 0,1 0 0 0 0,0 0 0 0 0,0 0-1 0 0,0 0 1 0 0,-1 0 0 0 0,1 0-1 0 0,0 0 1 0 0,0 0 0 0 0,-1 0 0 0 0,1 0-1 0 0,0 0 1 0 0,0 0 0 0 0,-1 0 0 0 0,1 0-1 0 0,0 0 1 0 0,0 1 0 0 0,0-1-1 0 0,-1 0 1 0 0,1 0 0 0 0,0 0 0 0 0,0 0-1 0 0,0 0 1 0 0,0 1 0 0 0,-1-1 0 0 0,1 0-1 0 0,0 0 1 0 0,0 0 0 0 0,0 1-1 0 0,0-1 1 0 0,0 0 0 0 0,0 0 0 0 0,0 0-1 0 0,-1 1 1 0 0,-6 10-13 0 0,1 2 1 0 0,0 0-1 0 0,1 1 1 0 0,0 0-1 0 0,-2 15 0 0 0,-2 5-21 0 0,-60 240-191 0 0,68-265 217 0 0,-2 1-1 0 0,1 0-1 0 0,1 0 0 0 0,0 0 1 0 0,1 15-1 0 0,7-43 3 0 0,8-49 7 0 0,15-49 0 0 0,-23 96 0 0 0,-2 6 0 0 0,0 0 0 0 0,-1 0 0 0 0,-1-1 0 0 0,0 1 0 0 0,0-18 0 0 0,-2 31 0 0 0,-1 1 0 0 0,0-1 0 0 0,0 1 0 0 0,0-1 0 0 0,0 1 0 0 0,0-1 0 0 0,0 1 0 0 0,-1-1 0 0 0,1 1 0 0 0,0-1 0 0 0,0 1 0 0 0,0 0 0 0 0,0-1 0 0 0,-1 1 0 0 0,1-1 0 0 0,0 1 0 0 0,0-1 0 0 0,-1 0 0 0 0,1 1 0 0 0,-1 0 0 0 0,1 0 0 0 0,0 0 0 0 0,0 0 0 0 0,-1 0 0 0 0,1 0 0 0 0,0 0 0 0 0,0 0 0 0 0,0 0 0 0 0,-1 0 0 0 0,1 0 0 0 0,0 0 0 0 0,0 0 0 0 0,-1 0 0 0 0,1 0 0 0 0,0 1 0 0 0,0-1 0 0 0,-1 0 0 0 0,1 0 0 0 0,0 0 0 0 0,0 0 0 0 0,0 0 0 0 0,0 1 0 0 0,-1-1 0 0 0,1 0 0 0 0,0 0 0 0 0,-2 2 0 0 0,0 0 0 0 0,1 0 0 0 0,-1 0 0 0 0,1 1 0 0 0,-3 3 0 0 0,-10 28 0 0 0,-15 31 0 0 0,15-38 5 0 0,2 1 0 0 0,-16 53 0 0 0,23-57-4 0 0,4-22 1 0 0,1 0 0 0 0,0-1 0 0 0,0 1 0 0 0,0 0-1 0 0,0-1 1 0 0,0 1 0 0 0,0 0 0 0 0,0 0 0 0 0,1-1 0 0 0,-1 1 0 0 0,1 0-1 0 0,0 1 1 0 0,-1-3 0 0 0,0 0 0 0 0,1 1-1 0 0,-1-1 1 0 0,0 0 0 0 0,1 0-1 0 0,-1 1 1 0 0,0-1 0 0 0,1 0-1 0 0,-1 0 1 0 0,0 0 0 0 0,1 0-1 0 0,-1 0 1 0 0,1 1 0 0 0,-1-1-1 0 0,0 0 1 0 0,1 0 0 0 0,-1 0-1 0 0,0 0 1 0 0,1 0 0 0 0,-1 0-1 0 0,1 0 1 0 0,-1 0 0 0 0,0-1-1 0 0,1 1 1 0 0,-1 0 0 0 0,0 0 0 0 0,1 0-1 0 0,-1 0 1 0 0,0 0 0 0 0,1-1-1 0 0,-1 1 1 0 0,0 0 0 0 0,1 0-1 0 0,-1 0 1 0 0,0-1 0 0 0,1 1-1 0 0,-1 0 1 0 0,0 0 0 0 0,0-1-1 0 0,1 1 1 0 0,-1-1 0 0 0,14-14 38 0 0,-12 12-31 0 0,13-16 62 0 0,-1-2-1 0 0,-1 0 1 0 0,20-42-1 0 0,5-10 113 0 0,-33 62-139 0 0,-4 9-20 0 0,0-1-1 0 0,0 1 0 0 0,1 0 0 0 0,-1-1 1 0 0,0 1-1 0 0,3-2 0 0 0,-4 7 16 0 0,-3 50 9 0 0,3 0 0 0 0,8 67 0 0 0,-6-93-36 0 0,-1-16 0 0 0,0-1 0 0 0,0 1 1 0 0,1 0-1 0 0,6 16 0 0 0,-8-27-11 0 0,0 1 0 0 0,0-1 0 0 0,0 0-1 0 0,0 0 1 0 0,0 0 0 0 0,0 0 0 0 0,0 0 0 0 0,0 0-1 0 0,0 0 1 0 0,0 0 0 0 0,0 0 0 0 0,0 0 0 0 0,0 0-1 0 0,0 0 1 0 0,0 0 0 0 0,1 0 0 0 0,-1 1 0 0 0,0-1-1 0 0,0 0 1 0 0,0 0 0 0 0,0 0 0 0 0,0 0 0 0 0,0 0-1 0 0,0 0 1 0 0,0 0 0 0 0,0 0 0 0 0,0 0 0 0 0,0 0-1 0 0,0 0 1 0 0,0 0 0 0 0,0 0 0 0 0,1 0 0 0 0,-1 0-1 0 0,0 0 1 0 0,0 0 0 0 0,0 0 0 0 0,0 0 0 0 0,0 0-1 0 0,0 0 1 0 0,0 0 0 0 0,0 0 0 0 0,0 0 0 0 0,0 0-1 0 0,0 0 1 0 0,0 0 0 0 0,0 0 0 0 0,1 0 0 0 0,-1 0-1 0 0,3-4 11 0 0,1-7-2 0 0,1-7 15 0 0,0-1 1 0 0,2-31-1 0 0,-1 6 11 0 0,26-180 142 0 0,-30 208-152 0 0,-7 34-23 0 0,2 1 0 0 0,0 0-1 0 0,-1 21 1 0 0,1-15-2 0 0,2-8-3 0 0,0 1 0 0 0,3 27 1 0 0,-2-37 2 0 0,2 0 0 0 0,-1 0 0 0 0,1-1 0 0 0,0 1 0 0 0,0-1 0 0 0,1 1 0 0 0,0-1 0 0 0,5 8 0 0 0,-8-15 0 0 0,0 1 0 0 0,1-1 0 0 0,-1 1 0 0 0,0-1 0 0 0,1 1 0 0 0,-1-1 0 0 0,0 1 0 0 0,1-1 0 0 0,-1 1 0 0 0,1-1 0 0 0,-1 1 0 0 0,1-1 0 0 0,-1 1 0 0 0,1-1 0 0 0,-1 0 0 0 0,1 0 0 0 0,0 1 0 0 0,-1-1 0 0 0,1 0 0 0 0,-1 0 0 0 0,1 1 0 0 0,0-1 0 0 0,-1 0 0 0 0,2 0 0 0 0,-1 0 0 0 0,0 0 0 0 0,-1-1 0 0 0,1 1 0 0 0,0 0 0 0 0,0-1 0 0 0,-1 1 0 0 0,1-1 0 0 0,0 1 0 0 0,-1-1 0 0 0,1 1 0 0 0,0-1 0 0 0,-1 1 0 0 0,1-1 0 0 0,-1 0 0 0 0,1 1 0 0 0,0-2 0 0 0,2-3 1 0 0,-1 1 1 0 0,1-1-1 0 0,-1 0 0 0 0,3-9 1 0 0,2-17 4 0 0,-1-1 1 0 0,3-51 0 0 0,-5 39-2 0 0,-2 22-5 0 0,0 5 0 0 0,0-1 0 0 0,-2-31 0 0 0,0 47-2 0 0,-1-1 0 0 0,1 1 0 0 0,-1 0-1 0 0,0 0 1 0 0,0 0 0 0 0,1 0 0 0 0,-3-4-1 0 0,3 6 2 0 0,-1 0-1 0 0,1-1 1 0 0,0 1-1 0 0,0 0 1 0 0,-1-1-1 0 0,1 1 1 0 0,0 0-1 0 0,-1-1 1 0 0,1 1-1 0 0,0 0 1 0 0,-1 0-1 0 0,1-1 1 0 0,0 1-1 0 0,-1 0 1 0 0,1 0-1 0 0,-1 0 1 0 0,1-1-1 0 0,-1 1 1 0 0,0 0-1 0 0,1 0 1 0 0,0 0-1 0 0,-1 0 0 0 0,1 1 0 0 0,-1-1 1 0 0,1 0-1 0 0,-1 0 0 0 0,1 0 0 0 0,-1 1 0 0 0,1-1 1 0 0,-1 0-1 0 0,1 1 0 0 0,0-1 0 0 0,-1 0 1 0 0,1 1-1 0 0,0-1 0 0 0,-1 0 0 0 0,1 1 1 0 0,0-1-1 0 0,-1 1 0 0 0,1-1 0 0 0,-1 1 0 0 0,-5 13-21 0 0,-1 0-1 0 0,2 0 1 0 0,-8 27-1 0 0,9-25 6 0 0,-14 54-31 0 0,14-48 38 0 0,-1-1 0 0 0,-1 1 0 0 0,-1-1-1 0 0,-14 27 1 0 0,19-44 11 0 0,-6 11 0 0 0,7-15 0 0 0,1 1 0 0 0,0-1 0 0 0,-1 1 0 0 0,1-1 0 0 0,-1 1 0 0 0,1-1 0 0 0,-1 1 0 0 0,1-1 0 0 0,-1 0 0 0 0,1 1 0 0 0,-1-1 0 0 0,1 0 0 0 0,-1 1 0 0 0,1-1 0 0 0,-1 0 0 0 0,0 0 0 0 0,1 1 0 0 0,-1-1 0 0 0,1 0 0 0 0,-2 0 0 0 0,1 0 1 0 0,1-1-1 0 0,0 1 0 0 0,-1 0 1 0 0,1 0-1 0 0,-1-1 1 0 0,1 1-1 0 0,-1-1 1 0 0,1 1-1 0 0,0 0 1 0 0,-1-1-1 0 0,1 1 1 0 0,0-1-1 0 0,-1 1 0 0 0,1-1 1 0 0,0 1-1 0 0,0-1 1 0 0,0 1-1 0 0,-1-2 1 0 0,-2-9 5 0 0,0-6 3 0 0,1 0 0 0 0,0 0 1 0 0,2-26-1 0 0,0 24-4 0 0,3-34 7 0 0,-1 34-8 0 0,-2 0-1 0 0,-1-28 1 0 0,1 46-3 0 0,0-1-1 0 0,-1 1 1 0 0,1-1 0 0 0,0 1 0 0 0,-1-1-1 0 0,1 1 1 0 0,-1-1 0 0 0,1 1-1 0 0,-1-1 1 0 0,0 1 0 0 0,-1-3-1 0 0,2 4 0 0 0,0 0 0 0 0,0 0 0 0 0,-1 0 0 0 0,1 0 0 0 0,0 0 0 0 0,0-1 0 0 0,0 1 0 0 0,0 0 0 0 0,-1 0 0 0 0,1 0 0 0 0,0 0 0 0 0,0 0 0 0 0,0 0 0 0 0,-1 0 0 0 0,1 0 0 0 0,0 0 0 0 0,0 0 0 0 0,0 0 0 0 0,-1 0 0 0 0,1 0 0 0 0,0 0 0 0 0,0 0 0 0 0,0 0 0 0 0,-1 0 0 0 0,1 0 0 0 0,0 0 0 0 0,0 0 0 0 0,0 0 0 0 0,-1 1 0 0 0,-6 8 0 0 0,-2 9 0 0 0,-9 32 0 0 0,12-32 0 0 0,-15 33 0 0 0,15-38 0 0 0,4-10 16 0 0,4-14 7 0 0,3-21 1 0 0,0 1 1 0 0,-2-1 0 0 0,-2-39-1 0 0,-1 69-23 0 0,0-1 0 0 0,-1 1 0 0 0,1 0 0 0 0,-1 0 0 0 0,1-1 0 0 0,-1 1 0 0 0,0 0 0 0 0,0 0 0 0 0,0 0 0 0 0,-1 0 0 0 0,1 0 0 0 0,-3-3 0 0 0,4 4 0 0 0,-1 0-1 0 0,0 1 0 0 0,1-1 0 0 0,-1 1 0 0 0,0-1 0 0 0,1 1 0 0 0,-1-1 0 0 0,0 1 0 0 0,1-1 0 0 0,-1 1 0 0 0,0 0 0 0 0,0-1 0 0 0,0 1 0 0 0,0 0 0 0 0,1 0 0 0 0,-1 0 0 0 0,0 0 0 0 0,0-1 0 0 0,0 1 0 0 0,0 0 0 0 0,1 0 0 0 0,-1 1 0 0 0,0-1 1 0 0,0 0-1 0 0,0 0 0 0 0,0 0 0 0 0,1 1 0 0 0,-1-1 0 0 0,0 0 0 0 0,0 0 0 0 0,0 1 0 0 0,1-1 0 0 0,-1 1 0 0 0,0-1 0 0 0,1 1 0 0 0,-1-1 0 0 0,-1 2 0 0 0,-3 3 0 0 0,0 0-1 0 0,0 1 1 0 0,1-1-1 0 0,0 1 1 0 0,0 0-1 0 0,0 0 1 0 0,0 1-1 0 0,-3 8 1 0 0,-2 9-3 0 0,-6 26 0 0 0,6-18 5 0 0,-2 4-2 0 0,-2-1 0 0 0,-25 50 0 0 0,38-85 0 0 0,-2 4 5 0 0,0-1-1 0 0,0 0 1 0 0,0 0-1 0 0,-4 4 1 0 0,7-17 44 0 0,34-118 6 0 0,-34 125-61 0 0,0-1-1 0 0,0 1 1 0 0,0-1 0 0 0,-1 0 0 0 0,1 1-1 0 0,-1-1 1 0 0,0 0 0 0 0,0 0-1 0 0,-1 1 1 0 0,1-1 0 0 0,-1 0 0 0 0,-1-6-1 0 0,2 10 5 0 0,-1 0 0 0 0,1 0 0 0 0,0-1 0 0 0,0 1 0 0 0,-1 0 0 0 0,1 0 0 0 0,0-1 0 0 0,-1 1 0 0 0,1 0 0 0 0,0 0 0 0 0,-1 0 0 0 0,1 0 0 0 0,0 0 0 0 0,-1-1 0 0 0,1 1 0 0 0,0 0 0 0 0,-1 0 0 0 0,1 0 0 0 0,-1 0 0 0 0,1 0 0 0 0,0 0 0 0 0,-1 0 0 0 0,1 0 0 0 0,0 0 0 0 0,-1 0 0 0 0,1 1 0 0 0,0-1 0 0 0,-1 0 0 0 0,1 0 0 0 0,0 0 0 0 0,-1 0 0 0 0,1 0 0 0 0,0 1 0 0 0,-1-1 0 0 0,1 0 0 0 0,0 0 0 0 0,-1 1 0 0 0,1-1 0 0 0,0 0 0 0 0,-1 1 0 0 0,-12 12-18 0 0,12-12 14 0 0,-12 16-14 0 0,0 0 0 0 0,-17 31 0 0 0,19-29 3 0 0,-1 0-1 0 0,-19 23 0 0 0,30-40 16 0 0,-12 11-11 0 0,12-12 12 0 0,1-1 0 0 0,-1 1 0 0 0,1-1 0 0 0,-1 1-1 0 0,1-1 1 0 0,-1 0 0 0 0,1 1 0 0 0,-1-1 0 0 0,0 1 0 0 0,1-1 0 0 0,-1 0 0 0 0,0 0-1 0 0,1 1 1 0 0,-1-1 0 0 0,0 0 0 0 0,1 0 0 0 0,-1 0 0 0 0,0 0 0 0 0,1 0-1 0 0,-1 0 1 0 0,-1 0 0 0 0,2 0 1 0 0,-1-1-1 0 0,0 0 1 0 0,1 1 0 0 0,-1-1-1 0 0,0 0 1 0 0,1 0-1 0 0,-1 1 1 0 0,1-1 0 0 0,0 0-1 0 0,-1 0 1 0 0,1 0 0 0 0,0 0-1 0 0,-1 0 1 0 0,1 1-1 0 0,0-1 1 0 0,0 0 0 0 0,0 0-1 0 0,-1 0 1 0 0,1 0-1 0 0,1-1 1 0 0,-1-22 0 0 0,1 18 0 0 0,0-13-21 0 0,1 0-1 0 0,2 0 1 0 0,-1 0 0 0 0,2 0-1 0 0,14-35 1 0 0,-20 62-91 0 0,1 0-1 0 0,-5 14 1 0 0,5-20 104 0 0,-14 36-153 0 0,12-34 136 0 0,0-1 0 0 0,1 1 1 0 0,-2 0-1 0 0,1-1 0 0 0,0 0 1 0 0,-1 1-1 0 0,-4 4 0 0 0,6-8 22 0 0,1 0 0 0 0,0 1 0 0 0,-1-1-1 0 0,1 0 1 0 0,-1 0 0 0 0,1 0 0 0 0,0 0 0 0 0,-1 0-1 0 0,1 1 1 0 0,-1-1 0 0 0,1 0 0 0 0,-1 0 0 0 0,1 0-1 0 0,0 0 1 0 0,-1 0 0 0 0,1 0 0 0 0,-1 0 0 0 0,1 0-1 0 0,0-1 1 0 0,-1 1 0 0 0,1 0 0 0 0,-1 0-1 0 0,1 0 1 0 0,0 0 0 0 0,-1-1 0 0 0,1 1 0 0 0,-1 0-1 0 0,1 0 1 0 0,0 0 0 0 0,-1-1 0 0 0,1 1 0 0 0,0 0-1 0 0,0-1 1 0 0,-1 1 0 0 0,1 0 0 0 0,0-1 0 0 0,0 1-1 0 0,-1 0 1 0 0,1-1 0 0 0,0 1 0 0 0,0-1 0 0 0,0 1-1 0 0,-1-1 1 0 0,-7-19-24 0 0,8 19 22 0 0,-5-16-10 0 0,2-1 0 0 0,0 0 0 0 0,0 0 0 0 0,1-27 0 0 0,2 25-1 0 0,-1 0 0 0 0,-1-1 0 0 0,-6-21 0 0 0,8 41 13 0 0,-1-1-1 0 0,1 0 0 0 0,-1 0 1 0 0,0 1-1 0 0,0-1 0 0 0,1 0 1 0 0,-1 1-1 0 0,0-1 0 0 0,0 1 1 0 0,-1-1-1 0 0,-1-1 0 0 0,2 2 0 0 0,0 0 0 0 0,0 1 0 0 0,0-1 0 0 0,0 1 0 0 0,0-1-1 0 0,0 1 1 0 0,0-1 0 0 0,0 1 0 0 0,0 0 0 0 0,0-1 0 0 0,0 1-1 0 0,0 0 1 0 0,0 0 0 0 0,0 0 0 0 0,-2 0 0 0 0,1 0-4 0 0,-1 1 1 0 0,1-1-1 0 0,0 1 1 0 0,-1 0-1 0 0,1 0 0 0 0,0 0 1 0 0,-1 0-1 0 0,1 0 1 0 0,0 0-1 0 0,0 1 1 0 0,0-1-1 0 0,0 1 1 0 0,0-1-1 0 0,1 1 1 0 0,-1 0-1 0 0,-2 2 0 0 0,-72 92-278 0 0,51-63 182 0 0,-3 5-31 0 0,25-34 111 0 0,-1-1-1 0 0,0 1 1 0 0,0-1-1 0 0,0 1 0 0 0,0-1 1 0 0,-9 4-1 0 0,12-6 20 0 0,0 0 1 0 0,-1 0-1 0 0,0 0 0 0 0,1-1 0 0 0,-1 1 0 0 0,1 0 0 0 0,-1-1 1 0 0,0 0-1 0 0,0 1 0 0 0,1-1 0 0 0,-1 0 0 0 0,0 0 1 0 0,1 0-1 0 0,-1 0 0 0 0,0 0 0 0 0,0 0 0 0 0,1-1 1 0 0,-1 1-1 0 0,0 0 0 0 0,1-1 0 0 0,-1 0 0 0 0,0 1 0 0 0,1-1 1 0 0,-1 0-1 0 0,1 0 0 0 0,-1 0 0 0 0,1 0 0 0 0,0 0 1 0 0,-1 0-1 0 0,1 0 0 0 0,0 0 0 0 0,0 0 0 0 0,-1-1 1 0 0,1 1-1 0 0,0 0 0 0 0,-1-4 0 0 0,-3-4 3 0 0,1 0 0 0 0,0-1-1 0 0,1 1 1 0 0,0-1 0 0 0,-2-12 0 0 0,1 6 1 0 0,1 1 1 0 0,2 11 0 0 0,1 0 0 0 0,-1 0 0 0 0,0 0 0 0 0,0 0 0 0 0,-1 0 0 0 0,1 1 0 0 0,-1-1 0 0 0,0 0 0 0 0,0 1 0 0 0,0-1 0 0 0,0 1 0 0 0,-5-5 0 0 0,6 7 0 0 0,1 1 0 0 0,-1-1 0 0 0,0 1 0 0 0,1 0 0 0 0,-1-1 0 0 0,0 1 0 0 0,0 0 0 0 0,0 0 0 0 0,1-1 0 0 0,-1 1 0 0 0,0 0 0 0 0,0 0 0 0 0,0 0 0 0 0,1 0 0 0 0,-1 0 0 0 0,0 0 0 0 0,0 0 0 0 0,0 0 0 0 0,1 0 0 0 0,-1 1 0 0 0,0-1 0 0 0,0 0 0 0 0,1 1 0 0 0,-1-1 0 0 0,0 0 0 0 0,0 1 0 0 0,1-1 0 0 0,-1 1 0 0 0,0-1 0 0 0,0 1 0 0 0,-3 3 0 0 0,0-1 0 0 0,0 1 0 0 0,-5 7 0 0 0,5-7 0 0 0,-12 15-4 0 0,-23 39 1 0 0,27-39-1 0 0,0 0 1 0 0,-23 25 0 0 0,25-33 1 0 0,5-5 1 0 0,0 0 0 0 0,0-1-1 0 0,-1 0 1 0 0,0 0 0 0 0,-9 6-1 0 0,14-10 2 0 0,-1 0 0 0 0,1 0 0 0 0,-1-1 0 0 0,0 1-1 0 0,1-1 1 0 0,-1 1 0 0 0,0-1 0 0 0,0 1 0 0 0,1-1 0 0 0,-1 0-1 0 0,0 0 1 0 0,0 0 0 0 0,0 0 0 0 0,1 0 0 0 0,-1 0-1 0 0,0-1 1 0 0,0 1 0 0 0,1-1 0 0 0,-1 1 0 0 0,0-1 0 0 0,1 1-1 0 0,-1-1 1 0 0,0 0 0 0 0,1 0 0 0 0,-1 0 0 0 0,1 0 0 0 0,-1 0-1 0 0,-1-2 1 0 0,-2-1 0 0 0,0-1 0 0 0,0-1 0 0 0,0 1 0 0 0,1-1 0 0 0,0 1 0 0 0,0-1 0 0 0,-4-8 0 0 0,-1-5 0 0 0,-7-23 0 0 0,-8-17 0 0 0,23 57 0 0 0,0 0 0 0 0,0 0 0 0 0,0 1 0 0 0,0-1 0 0 0,0 0 0 0 0,0 1 0 0 0,-1-1 0 0 0,1 1 0 0 0,-1-1 0 0 0,1 1 0 0 0,-1-1 0 0 0,0 1 0 0 0,1 0 0 0 0,-1 0 0 0 0,0 0 0 0 0,-3-2 0 0 0,3 3 0 0 0,0 0 0 0 0,0 0 0 0 0,0 0 0 0 0,1 0 0 0 0,-1 0 0 0 0,0 0 0 0 0,0 0 0 0 0,0 0 0 0 0,0 1 0 0 0,1-1 0 0 0,-1 1 0 0 0,0-1 0 0 0,0 1 0 0 0,1 0 0 0 0,-1-1 0 0 0,0 1 0 0 0,1 0 0 0 0,-1 0 0 0 0,-1 2 0 0 0,-2 1 0 0 0,0 1 0 0 0,0-1 0 0 0,0 1 0 0 0,1 0 0 0 0,0 0 0 0 0,-4 7 0 0 0,-20 36 0 0 0,9-12 0 0 0,2-4 8 0 0,11-21-2 0 0,0 1 0 0 0,-1-1 0 0 0,-8 10 0 0 0,14-20-4 0 0,1-1 0 0 0,0 1 0 0 0,-1-1 0 0 0,1 1 0 0 0,0-1 0 0 0,-1 1 0 0 0,1-1 0 0 0,0 0 0 0 0,-1 1 0 0 0,1-1 0 0 0,-1 0 0 0 0,1 1 0 0 0,-1-1 0 0 0,1 0 0 0 0,-1 0 0 0 0,1 1 0 0 0,-1-1 0 0 0,1 0 0 0 0,-1 0 0 0 0,0 0 0 0 0,1 0 0 0 0,-1 0 0 0 0,0 0 0 0 0,1 0 1 0 0,-1 0-1 0 0,1-1 0 0 0,0 1 0 0 0,-1 0 0 0 0,1-1 0 0 0,-1 1 1 0 0,1 0-1 0 0,0-1 0 0 0,0 1 0 0 0,-1 0 0 0 0,1-1 1 0 0,0 1-1 0 0,0-1 0 0 0,-1 1 0 0 0,1 0 0 0 0,0-1 0 0 0,0 1 1 0 0,0-1-1 0 0,-1 0 0 0 0,0-5 15 0 0,0 1 0 0 0,1-1 1 0 0,-1-8-1 0 0,1 9-8 0 0,-1-13 35 0 0,1-1 1 0 0,1 1-1 0 0,1 0 1 0 0,7-29-1 0 0,24-69 178 0 0,-30 106-196 0 0,-1 2 30 0 0,-6 12-34 0 0,-6 13-20 0 0,-53 125-42 0 0,58-132 27 0 0,0-1 0 0 0,-1 0-1 0 0,0 0 1 0 0,0 0 0 0 0,-9 8-1 0 0,14-16 14 0 0,1 0-1 0 0,-1-1 0 0 0,1 1 0 0 0,-1 0 1 0 0,0-1-1 0 0,1 1 0 0 0,-1-1 1 0 0,0 1-1 0 0,0-1 0 0 0,1 0 1 0 0,-1 1-1 0 0,0-1 0 0 0,0 1 1 0 0,0-1-1 0 0,0 0 0 0 0,1 0 1 0 0,-1 0-1 0 0,0 0 0 0 0,0 1 1 0 0,0-1-1 0 0,0 0 0 0 0,0 0 0 0 0,-1-1 1 0 0,1 1 0 0 0,0-1 0 0 0,-1 1 0 0 0,1-1 0 0 0,0 0 0 0 0,0 0 0 0 0,1 1 0 0 0,-1-1 0 0 0,0 0 0 0 0,0 0 0 0 0,0 0 1 0 0,0 0-1 0 0,1 0 0 0 0,-1 0 0 0 0,1 0 0 0 0,-2-1 0 0 0,0-4 4 0 0,-1 0 0 0 0,1 0 0 0 0,0 0 0 0 0,1 0 0 0 0,-2-9 1 0 0,0-71 94 0 0,3 85-97 0 0,-9 30 22 0 0,3 16-11 0 0,-16 67-1 0 0,21-109-12 0 0,0 0 0 0 0,0 0 0 0 0,0-1 0 0 0,1 1 0 0 0,-1-1 0 0 0,1 1 0 0 0,-1 0 0 0 0,1 0 0 0 0,0-1 0 0 0,1 6 0 0 0,-1-8 0 0 0,0 1 0 0 0,0-1 0 0 0,1 0 0 0 0,-1 0 0 0 0,0 0 0 0 0,0 0 0 0 0,0 0 0 0 0,1 0 0 0 0,-1 0 0 0 0,0 0 0 0 0,0 1 0 0 0,0-1 0 0 0,1 0 0 0 0,-1 0 0 0 0,0 0 0 0 0,0 0 0 0 0,0 0 0 0 0,1 0 0 0 0,-1 0 0 0 0,0 0 0 0 0,0 0 0 0 0,1-1 0 0 0,-1 1 0 0 0,0 0 0 0 0,0 0 0 0 0,0 0 0 0 0,1 0 0 0 0,-1 0 0 0 0,0 0 0 0 0,0 0 0 0 0,0 0 0 0 0,0 0 0 0 0,1-1 0 0 0,-1 1 0 0 0,0 0 0 0 0,0 0 0 0 0,0-1 0 0 0,9-6 0 0 0,105-170-15 0 0,-33 45-80 0 0,-80 131 90 0 0,20-27-51 0 0,-20 26 42 0 0,1-1-1 0 0,0 1 0 0 0,0 0 1 0 0,0 0-1 0 0,1 1 0 0 0,-1-1 1 0 0,0 0-1 0 0,0 1 1 0 0,6-3-1 0 0,-8 4 11 0 0,0 0 0 0 0,1 0 0 0 0,-1 0 0 0 0,1 0 0 0 0,-1 0 0 0 0,1 0 0 0 0,-1 0 0 0 0,0 0 0 0 0,1 0 0 0 0,-1 0 0 0 0,1 0 0 0 0,-1 0-1 0 0,0 0 1 0 0,1 0 0 0 0,-1 0 0 0 0,1 0 0 0 0,-1 1 0 0 0,1-1 0 0 0,-1 0 0 0 0,0 0 0 0 0,1 0 0 0 0,-1 1 0 0 0,0-1 0 0 0,1 0 0 0 0,-1 1 0 0 0,0-1 0 0 0,1 1 0 0 0,0 0 0 0 0,-1 0-1 0 0,1 0 0 0 0,0 0 1 0 0,0 1-1 0 0,-1-1 1 0 0,1 1-1 0 0,-1-1 1 0 0,1 2-1 0 0,0 2 3 0 0,-1 0 1 0 0,1 0-1 0 0,-1 0 0 0 0,0 6 0 0 0,0-3 4 0 0,0-5 0 0 0,0 0 0 0 0,0 0 0 0 0,0-1 0 0 0,0 1 0 0 0,-1 0 0 0 0,1 0 0 0 0,-1-1 0 0 0,0 1 0 0 0,0 0 0 0 0,-2 3 0 0 0,1-21 62 0 0,1-3-51 0 0,1-1 0 0 0,0 1 0 0 0,2 0-1 0 0,5-26 1 0 0,-6 35-13 0 0,-1 9-1 0 0,0 0 1 0 0,0 0-1 0 0,0 0 1 0 0,0 0-1 0 0,-1 0 1 0 0,1 0-1 0 0,0 0 1 0 0,0 0 0 0 0,0 1-1 0 0,0-1 1 0 0,0 0-1 0 0,0 0 1 0 0,0 0-1 0 0,0 0 1 0 0,0 0 0 0 0,0 0-1 0 0,0 0 1 0 0,0 0-1 0 0,0 0 1 0 0,0 0-1 0 0,0 0 1 0 0,0 0 0 0 0,0 0-1 0 0,0 0 1 0 0,0 0-1 0 0,0 0 1 0 0,0 0-1 0 0,0 0 1 0 0,0 0 0 0 0,0 0-1 0 0,0 0 1 0 0,0 0-1 0 0,0 0 1 0 0,0 0-1 0 0,0 0 1 0 0,0 0-1 0 0,0 0 1 0 0,0 0 0 0 0,-1 0-1 0 0,1 0 1 0 0,0 0-1 0 0,0 0 1 0 0,0 0-1 0 0,0 0 1 0 0,0 0 0 0 0,0 0-1 0 0,0 0 1 0 0,0 0-1 0 0,0 0 1 0 0,0 0-1 0 0,0-1 1 0 0,0 1 0 0 0,0 0-1 0 0,0 0 1 0 0,0 0-1 0 0,-5 17-38 0 0,3-4 30 0 0,0-4-1 0 0,1 0 0 0 0,-1 1 1 0 0,2 12-1 0 0,-1-20 11 0 0,2 0 1 0 0,-1 0-1 0 0,0 0 1 0 0,0 0-1 0 0,1 0 1 0 0,-1 0-1 0 0,1 0 1 0 0,-1 0-1 0 0,1 0 1 0 0,0 0-1 0 0,0 0 0 0 0,0-1 1 0 0,0 1-1 0 0,0 0 1 0 0,0-1-1 0 0,1 1 1 0 0,-1 0-1 0 0,0-1 1 0 0,1 0-1 0 0,-1 1 1 0 0,4 1-1 0 0,-4-3 4 0 0,0 1 0 0 0,1 0-1 0 0,-1-1 1 0 0,0 0 0 0 0,1 1 0 0 0,-1-1 0 0 0,1 0-1 0 0,-1 0 1 0 0,1 0 0 0 0,-1 0 0 0 0,1 0-1 0 0,-1 0 1 0 0,0 0 0 0 0,1 0 0 0 0,-1-1-1 0 0,1 1 1 0 0,-1 0 0 0 0,1-1 0 0 0,1-1-1 0 0,4-1 18 0 0,0 0 0 0 0,10-9 0 0 0,-5 4-15 0 0,7-5 0 0 0,0-2 0 0 0,-1 0 0 0 0,-1-1-1 0 0,16-18 1 0 0,-2 2-9 0 0,-28 29 2 0 0,0-1 0 0 0,0 1 0 0 0,0-1 0 0 0,-1 1 0 0 0,4-6 0 0 0,-21 24 0 0 0,2 4 0 0 0,1 0 0 0 0,-12 28 0 0 0,13-25 0 0 0,-2 8 25 0 0,-18 56 0 0 0,30-83-20 0 0,4-16 45 0 0,-1 0-46 0 0,7-22-1 0 0,-4 22-4 0 0,14-34-7 0 0,-16 41-3 0 0,0 0 0 0 0,1 1 0 0 0,-1-1 0 0 0,1 1 0 0 0,7-7 1 0 0,-11 11 8 0 0,0 1 0 0 0,0 0 1 0 0,0 0-1 0 0,0 0 1 0 0,0 0-1 0 0,0 0 0 0 0,0 0 1 0 0,0 0-1 0 0,0 0 1 0 0,0 0-1 0 0,0 0 0 0 0,0 0 1 0 0,1 0-1 0 0,-1 0 1 0 0,0 0-1 0 0,0 0 0 0 0,0 0 1 0 0,0 0-1 0 0,0 0 1 0 0,0 0-1 0 0,0 0 0 0 0,0 0 1 0 0,0 0-1 0 0,0 0 1 0 0,0 0-1 0 0,1 0 0 0 0,-1 0 1 0 0,0 0-1 0 0,0 0 1 0 0,0 0-1 0 0,0 0 0 0 0,0 1 1 0 0,0-1-1 0 0,0 0 1 0 0,0 0-1 0 0,0 0 0 0 0,0 0 1 0 0,0 0-1 0 0,0 0 1 0 0,0 0-1 0 0,0 0 0 0 0,0 0 1 0 0,0 0-1 0 0,0 0 1 0 0,1 0-1 0 0,-1 0 1 0 0,0 1-1 0 0,0-1 0 0 0,0 0 1 0 0,2 8-40 0 0,0 8-12 0 0,-4 10-12 0 0,-11 46-1 0 0,8-47 56 0 0,-4 50-1 0 0,9-73 11 0 0,0 1 0 0 0,0-1 0 0 0,1 0 1 0 0,-1 1-1 0 0,1-1 0 0 0,-1 0 0 0 0,3 5 0 0 0,-3-7 0 0 0,0 1 0 0 0,0-1 1 0 0,1 0-1 0 0,-1 1 0 0 0,0-1 1 0 0,0 0-1 0 0,1 1 0 0 0,-1-1 0 0 0,0 0 1 0 0,0 1-1 0 0,1-1 0 0 0,-1 0 1 0 0,0 0-1 0 0,1 1 0 0 0,-1-1 1 0 0,0 0-1 0 0,1 0 0 0 0,-1 0 0 0 0,1 0 1 0 0,-1 1-1 0 0,0-1 0 0 0,1 0 1 0 0,0 0-1 0 0,-1 0 1 0 0,1-1 0 0 0,0 1 0 0 0,-1 0 0 0 0,1 0 0 0 0,-1-1-1 0 0,1 1 1 0 0,-1 0 0 0 0,1-1 0 0 0,-1 1 0 0 0,1 0 0 0 0,-1-1-1 0 0,1 1 1 0 0,-1-1 0 0 0,1 1 0 0 0,-1-1 0 0 0,0 1 0 0 0,1-1-1 0 0,0 0 1 0 0,6-11 20 0 0,0-1-1 0 0,8-23 1 0 0,-8 20-9 0 0,9-25 18 0 0,8-18 18 0 0,-21 52-42 0 0,2-1 0 0 0,-1 1 1 0 0,1 0-1 0 0,0 0 0 0 0,7-8 1 0 0,-11 14-7 0 0,-1 1-1 0 0,0 0 1 0 0,1-1 0 0 0,-1 1 0 0 0,0-1 0 0 0,1 1 0 0 0,-1 0 0 0 0,0 0 0 0 0,1-1 0 0 0,-1 1 0 0 0,0 0 0 0 0,1 0 0 0 0,-1-1 0 0 0,1 1 0 0 0,-1 0 0 0 0,1 0 0 0 0,-1 0 0 0 0,1 0 0 0 0,-1-1 0 0 0,0 1 0 0 0,1 0 0 0 0,-1 0 0 0 0,1 0 0 0 0,-1 0 0 0 0,1 0 0 0 0,-1 0 0 0 0,1 0 0 0 0,-1 1 0 0 0,1-1 0 0 0,0 0 0 0 0,-1 1-1 0 0,1 0 1 0 0,0-1-1 0 0,-1 1 1 0 0,1-1-1 0 0,-1 1 1 0 0,1 0-1 0 0,-1 0 1 0 0,0-1-1 0 0,1 1 1 0 0,-1 0-1 0 0,0 0 1 0 0,1-1-1 0 0,-1 3 1 0 0,2 4-5 0 0,-1 0 1 0 0,0 14-1 0 0,-1-19 5 0 0,2 185-152 0 0,-3-160 80 0 0,2-34 66 0 0,0 0 0 0 0,0 0 0 0 0,2-7 0 0 0,2-9 5 0 0,11-126-52 0 0,-34 267-315 0 0,-7 98 142 0 0,23-202 227 0 0,1-9 0 0 0,0 1 0 0 0,1-1 0 0 0,0 1 1 0 0,0-1-1 0 0,1 11 0 0 0,8-31 49 0 0,32-133 195 0 0,-30 102-162 0 0,-1 8-24 0 0,17-63 56 0 0,-27 100-114 0 0,5-12 10 0 0,-4 12-10 0 0,-1 0-1 0 0,0 1 0 0 0,0 0 0 0 0,0-1 0 0 0,0 1 0 0 0,1-1 1 0 0,-1 1-1 0 0,0-1 0 0 0,1 1 0 0 0,-1-1 0 0 0,0 1 1 0 0,1 0-1 0 0,-1-1 0 0 0,0 1 0 0 0,1-1 0 0 0,-1 1 0 0 0,1 0 1 0 0,-1 0-1 0 0,0-1 0 0 0,2 1 0 0 0,-2 0 0 0 0,0 0 0 0 0,1 1-1 0 0,-1-1 1 0 0,0 0 0 0 0,0 1 0 0 0,1-1-1 0 0,-1 0 1 0 0,0 1 0 0 0,0-1 0 0 0,0 0-1 0 0,1 1 1 0 0,-1-1 0 0 0,0 1 0 0 0,0-1-1 0 0,0 0 1 0 0,0 1 0 0 0,0-1-1 0 0,0 1 1 0 0,0-1 0 0 0,0 0 0 0 0,0 1-1 0 0,0-1 1 0 0,0 1 0 0 0,0-1 0 0 0,0 0-1 0 0,-1 1 1 0 0,1 4-1 0 0,-12 155-29 0 0,-1-16 4 0 0,13-136 27 0 0,-1-4 0 0 0,1-1-1 0 0,0 1 1 0 0,0-1 0 0 0,0 1 0 0 0,0 0-1 0 0,1-1 1 0 0,-1 0 0 0 0,1 1-1 0 0,1 3 1 0 0,-2-7 0 0 0,0 0 0 0 0,0 0-1 0 0,0 0 1 0 0,0 1 0 0 0,0-1 0 0 0,1 0-1 0 0,-1 0 1 0 0,0 0 0 0 0,0 0 0 0 0,0 0-1 0 0,0 0 1 0 0,0 0 0 0 0,0 1 0 0 0,0-1-1 0 0,0 0 1 0 0,0 0 0 0 0,1 0-1 0 0,-1 0 1 0 0,0 0 0 0 0,0 0 0 0 0,0 0-1 0 0,0 0 1 0 0,0 0 0 0 0,0 0 0 0 0,1 0-1 0 0,-1 0 1 0 0,0 0 0 0 0,0 0 0 0 0,0 0-1 0 0,0 0 1 0 0,0 0 0 0 0,1 0 0 0 0,-1 0-1 0 0,0 0 1 0 0,0 0 0 0 0,0 0 0 0 0,0 0-1 0 0,0 0 1 0 0,0 0 0 0 0,1 0-1 0 0,-1 0 1 0 0,0 0 0 0 0,0 0 0 0 0,0 0-1 0 0,0 0 1 0 0,0 0 0 0 0,0 0 0 0 0,0-1-1 0 0,1 1 1 0 0,-1 0 0 0 0,0 0 0 0 0,0 0-1 0 0,0 0 1 0 0,0 0 0 0 0,0 0 0 0 0,0 0-1 0 0,0-1 1 0 0,0 1 0 0 0,0 0 0 0 0,0 0-1 0 0,0 0 1 0 0,0 0 0 0 0,0 0-1 0 0,0-1 1 0 0,4-9 34 0 0,33-153 266 0 0,-17 72-179 0 0,-13 54-73 0 0,-4 20-24 0 0,1-1 0 0 0,0 0 0 0 0,8-16 0 0 0,-11 33-24 0 0,-1 5-1 0 0,1 71-8 0 0,-19 146 0 0 0,15-200 8 0 0,1-15 2 0 0,1 1 0 0 0,0-1 0 0 0,0 0 0 0 0,1 11 0 0 0,0-18-1 0 0,0 1 0 0 0,0 0 0 0 0,0 0 1 0 0,0 0-1 0 0,0 0 0 0 0,0 0 0 0 0,0 0 1 0 0,0 0-1 0 0,0 0 0 0 0,0 0 0 0 0,0 0 1 0 0,0 0-1 0 0,0 0 0 0 0,0 0 0 0 0,0 0 1 0 0,0 0-1 0 0,0 0 0 0 0,0 0 0 0 0,0 0 1 0 0,0 0-1 0 0,0 0 0 0 0,1 0 0 0 0,-1 0 1 0 0,0 0-1 0 0,0 0 0 0 0,0 0 0 0 0,0 0 1 0 0,0 0-1 0 0,0 0 0 0 0,0 0 0 0 0,0 0 1 0 0,0 0-1 0 0,0 0 0 0 0,0 0 0 0 0,0 0 1 0 0,0 0-1 0 0,0 0 0 0 0,0 0 0 0 0,0 0 1 0 0,0 0-1 0 0,0 0 0 0 0,0 0 0 0 0,0 0 1 0 0,0 0-1 0 0,0 0 0 0 0,0 1 0 0 0,0-1 1 0 0,0 0-1 0 0,0 0 0 0 0,0 0 0 0 0,0 0 1 0 0,0 0-1 0 0,0 0 0 0 0,3-6 53 0 0,1-12 23 0 0,25-135 252 0 0,-22 123-283 0 0,2 0 0 0 0,1 1-1 0 0,15-31 1 0 0,-22 55-45 0 0,0 0 0 0 0,0 1 0 0 0,0-1 0 0 0,0 1 1 0 0,7-8-1 0 0,-9 12-1 0 0,0-1 0 0 0,0 0 0 0 0,0 1 0 0 0,-1-1 0 0 0,1 0 0 0 0,0 1 1 0 0,0-1-1 0 0,0 1 0 0 0,0 0 0 0 0,0-1 0 0 0,0 1 0 0 0,0 0 0 0 0,0-1 0 0 0,0 1 1 0 0,2 0-1 0 0,-2 0-1 0 0,0 0 1 0 0,-1 1 0 0 0,1-1-1 0 0,0 0 1 0 0,0 1 0 0 0,0-1-1 0 0,-1 0 1 0 0,1 1 0 0 0,0-1-1 0 0,-1 1 1 0 0,1-1-1 0 0,0 1 1 0 0,-1 0 0 0 0,1-1-1 0 0,-1 1 1 0 0,1 0 0 0 0,-1-1-1 0 0,1 1 1 0 0,-1 0 0 0 0,0-1-1 0 0,1 1 1 0 0,-1 0 0 0 0,1 1-1 0 0,3 9-4 0 0,0 1 0 0 0,-1 0 0 0 0,0 0 0 0 0,0 0 0 0 0,0 18-1 0 0,-2 63-19 0 0,-5-63 22 0 0,3-23 2 0 0,-1 0 0 0 0,2 0-1 0 0,-1 10 1 0 0,7-45 10 0 0,13-202 69 0 0,-19 222-77 0 0,1 6-1 0 0,-1-1 0 0 0,0 1 0 0 0,0 0 0 0 0,0 0 0 0 0,0-1 0 0 0,0 1 0 0 0,0 0 0 0 0,-1-1 0 0 0,1 1 0 0 0,-1 0 0 0 0,0-3 0 0 0,0 5 0 0 0,1 0 0 0 0,0 0 0 0 0,0 0 0 0 0,-1 0 0 0 0,1 0 0 0 0,0 0 0 0 0,0 0 0 0 0,-1 0 0 0 0,1 0 0 0 0,0 1 0 0 0,0-1 0 0 0,0 0 0 0 0,-1 0 0 0 0,1 0 0 0 0,0 0 0 0 0,0 0 0 0 0,0 0-1 0 0,-1 1 1 0 0,1-1 0 0 0,0 0 0 0 0,0 0 0 0 0,0 0 0 0 0,0 1 0 0 0,-1-1 0 0 0,1 0 0 0 0,0 0 0 0 0,0 0 0 0 0,0 1 0 0 0,0-1 0 0 0,0 0 0 0 0,0 0 0 0 0,0 1 0 0 0,0-1 0 0 0,0 0 0 0 0,-5 10-7 0 0,2 4-3 0 0,0 0 0 0 0,0-1-1 0 0,0 19 1 0 0,-1 4-5 0 0,-30 272-17 0 0,35-303 114 0 0,2-12-26 0 0,4-14 21 0 0,-3-7-8 0 0,20-91 200 0 0,3 38-98 0 0,-22 69-156 0 0,0 1 1 0 0,1 0-1 0 0,0 0 0 0 0,1 1 1 0 0,7-10-1 0 0,-13 19-15 0 0,-1 1 1 0 0,1-1-1 0 0,-1 0 1 0 0,1 0-1 0 0,-1 1 0 0 0,1-1 1 0 0,0 0-1 0 0,-1 1 0 0 0,1-1 1 0 0,0 1-1 0 0,0-1 0 0 0,0 1 1 0 0,-1-1-1 0 0,1 1 1 0 0,0 0-1 0 0,0-1 0 0 0,0 1 1 0 0,0 0-1 0 0,0 0 0 0 0,0-1 1 0 0,0 1-1 0 0,-1 0 0 0 0,1 0 1 0 0,1 0-1 0 0,0 1-1 0 0,0 0 1 0 0,-1-1-1 0 0,1 1 0 0 0,-1 0 0 0 0,1 0 1 0 0,-1 0-1 0 0,0 1 0 0 0,1-1 0 0 0,-1 0 1 0 0,0 0-1 0 0,2 4 0 0 0,7 8-11 0 0,-2 1 0 0 0,1 1 0 0 0,-2 0-1 0 0,0 0 1 0 0,7 23 0 0 0,7 14-36 0 0,-14-33 28 0 0,-5-14 11 0 0,-1 0-1 0 0,1-1 1 0 0,0 1-1 0 0,0-1 0 0 0,1 0 1 0 0,4 8-1 0 0,-7-12 10 0 0,1 0-1 0 0,-1 0 1 0 0,0 0 0 0 0,0 0-1 0 0,0 0 1 0 0,0 0 0 0 0,0 1-1 0 0,0-1 1 0 0,1 0 0 0 0,-1 0-1 0 0,0 0 1 0 0,0 0 0 0 0,0 0-1 0 0,0 0 1 0 0,1 0 0 0 0,-1 0-1 0 0,0 0 1 0 0,0 0 0 0 0,0 0-1 0 0,0 1 1 0 0,1-1 0 0 0,-1 0-1 0 0,0 0 1 0 0,0 0 0 0 0,0 0-1 0 0,0-1 1 0 0,1 1 0 0 0,-1 0-1 0 0,0 0 1 0 0,0 0-1 0 0,0 0 1 0 0,0 0 0 0 0,1 0-1 0 0,-1 0 1 0 0,0 0 0 0 0,0 0-1 0 0,0 0 1 0 0,0 0 0 0 0,1 0-1 0 0,-1-1 1 0 0,0 1 0 0 0,0 0-1 0 0,0 0 1 0 0,0 0 0 0 0,0 0-1 0 0,0 0 1 0 0,0-1 0 0 0,1 1-1 0 0,-1 0 1 0 0,0 0 0 0 0,4-11 3 0 0,-3 7-5 0 0,7-18 10 0 0,-1-1 0 0 0,5-33 0 0 0,-6 25 8 0 0,-1 8 3 0 0,20-83 42 0 0,-23 104-61 0 0,-1 5 0 0 0,0 9 0 0 0,-3 22 5 0 0,-1 1 0 0 0,-13 58 0 0 0,13-116 195 0 0,1-29 0 0 0,2 27-156 0 0,1-7 55 0 0,4-40-1 0 0,-3 73-51 0 0,1 5-35 0 0,4 8-7 0 0,8 32 24 0 0,-8-22-12 0 0,2-1 0 0 0,11 23 0 0 0,-18-41-9 0 0,8 12 18 0 0,-9-16-25 0 0,-1-1 1 0 0,0 1 0 0 0,1-1 0 0 0,-1 1-1 0 0,1-1 1 0 0,-1 1 0 0 0,1-1 0 0 0,-1 1-1 0 0,1-1 1 0 0,0 1 0 0 0,-1-1 0 0 0,1 1-1 0 0,0-1 1 0 0,-1 0 0 0 0,1 0 0 0 0,0 1-1 0 0,-1-1 1 0 0,1 0 0 0 0,0 0 0 0 0,0 0-1 0 0,0 1 1 0 0,0-2 0 0 0,0 1 1 0 0,-1 0-1 0 0,1-1 1 0 0,0 1-1 0 0,-1-1 0 0 0,1 1 1 0 0,0 0-1 0 0,-1-1 0 0 0,1 0 1 0 0,-1 1-1 0 0,1-1 0 0 0,0 1 1 0 0,-1-1-1 0 0,0 0 0 0 0,1 1 1 0 0,-1-1-1 0 0,1-1 0 0 0,7-13 4 0 0,-7 11-5 0 0,7-15 6 0 0,-2 0-1 0 0,6-25 0 0 0,1-6 5 0 0,-3 28-10 0 0,-8 38-8 0 0,1 94-27 0 0,-5-92 27 0 0,1-18 7 0 0,0 0 0 0 0,1 0 0 0 0,-1-1 0 0 0,1 1 0 0 0,-1 0 0 0 0,1-1 0 0 0,-1 1 0 0 0,1-1 0 0 0,-1 1 1 0 0,1-1-1 0 0,-1 1 0 0 0,1-1 0 0 0,-1 1 0 0 0,1-1 0 0 0,0 1 0 0 0,-1-2 0 0 0,0 2 0 0 0,-2-5 5 0 0,0 0-1 0 0,0 0 0 0 0,-4-9 0 0 0,5 9 3 0 0,-1-1 0 0 0,0 1 1 0 0,-6-10-1 0 0,9 15-7 0 0,0 0 1 0 0,0 0-1 0 0,-1 0 1 0 0,1 0-1 0 0,0-1 1 0 0,0 1-1 0 0,0 0 1 0 0,0 0-1 0 0,-1 0 1 0 0,1 0-1 0 0,0-1 0 0 0,0 1 1 0 0,0 0-1 0 0,-1 0 1 0 0,1 0-1 0 0,0 0 1 0 0,0 0-1 0 0,0 0 1 0 0,-1 0-1 0 0,1 0 1 0 0,0 0-1 0 0,0 0 1 0 0,0 0-1 0 0,-1 0 1 0 0,1 0-1 0 0,0 0 1 0 0,0 0-1 0 0,-1 0 0 0 0,1 0 1 0 0,0 0-1 0 0,0 0 1 0 0,-1 0-1 0 0,-5 7 7 0 0,-1 11-5 0 0,7-17-1 0 0,-20 88 103 0 0,13-52-3562 0 0,7-36 3172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132 1 17183 0 0,'-40'42'3451'0'0,"14"-16"-1972"0"0,-26 35 1 0 0,47-55-1367 0 0,-4 5 324 0 0,20-10 139 0 0,-7-2-533 0 0,0 0 0 0 0,0 0 0 0 0,0 0 0 0 0,0-1-1 0 0,0 1 1 0 0,0-1 0 0 0,0 0 0 0 0,-1 0 0 0 0,5-3 0 0 0,5-5 111 0 0,12-11 1 0 0,-6 4-13 0 0,37-30 318 0 0,-49 40-381 0 0,-6 6-54 0 0,0 0 1 0 0,0-1 0 0 0,0 1 0 0 0,0 0-1 0 0,0 0 1 0 0,0 0 0 0 0,0 0 0 0 0,0 0-1 0 0,1 1 1 0 0,-1-1 0 0 0,0 0 0 0 0,1 0 0 0 0,-1 1-1 0 0,0-1 1 0 0,3 0 0 0 0,-4 3-1 0 0,0-1 0 0 0,0 0 0 0 0,0 0 0 0 0,0 1 0 0 0,0-1 0 0 0,0 0 0 0 0,0 1 0 0 0,-1-1 0 0 0,1 0 0 0 0,0 1 0 0 0,-2 1 0 0 0,2-2-2 0 0,-1 3 0 0 0,-4 15 93 0 0,0-1-1 0 0,-1 0 1 0 0,-13 26 0 0 0,18-43-82 0 0,-6 10 155 0 0,7-11-165 0 0,0 0 1 0 0,0 0-1 0 0,0 1 1 0 0,-1-1 0 0 0,1 0-1 0 0,0 0 1 0 0,0 0-1 0 0,0 1 1 0 0,-1-1-1 0 0,1 0 1 0 0,0 0-1 0 0,0 0 1 0 0,-1 0-1 0 0,1 1 1 0 0,0-1-1 0 0,0 0 1 0 0,-1 0 0 0 0,1 0-1 0 0,0 0 1 0 0,-1 0-1 0 0,1 0 1 0 0,0 0-1 0 0,-1 0 1 0 0,1 0-1 0 0,0 0 1 0 0,0 0-1 0 0,-1 0 1 0 0,1 0-1 0 0,0 0 1 0 0,-1 0 0 0 0,1 0-1 0 0,0 0 1 0 0,0 0-1 0 0,-1 0 1 0 0,1-1-1 0 0,-1 1 1 0 0,0-5-1497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1003 341 16072 0 0,'-3'10'18'0'0,"1"-5"-6"0"0,2-5-7 0 0,0 0 1 0 0,0 0-1 0 0,0 0 0 0 0,0 0 0 0 0,0 0 1 0 0,0 0-1 0 0,1 0 0 0 0,-1 0 0 0 0,0 0 1 0 0,0 0-1 0 0,0 0 0 0 0,0 0 0 0 0,0 0 1 0 0,0 0-1 0 0,0 0 0 0 0,0 0 0 0 0,0 0 1 0 0,0 0-1 0 0,0 0 0 0 0,0 0 0 0 0,0 0 0 0 0,0 0 1 0 0,0 0-1 0 0,0 0 0 0 0,0 0 0 0 0,3-6 381 0 0,2-3 116 0 0,-3 4-307 0 0,2-6 297 0 0,1 1 1 0 0,7-11-1 0 0,27-37 421 0 0,38-31 56 0 0,-73 84-864 0 0,-1 3 153 0 0,-3 3-82 0 0,-5 8-9 0 0,-8 12-95 0 0,-125 157 292 0 0,131-170-330 0 0,-12 17 83 0 0,18-23-84 0 0,0 0 1 0 0,0 0 0 0 0,0 0-1 0 0,0 0 1 0 0,0 1 0 0 0,0-1 0 0 0,0 0-1 0 0,1 0 1 0 0,-1 1 0 0 0,1 3-1 0 0,0-5-23 0 0,0-1-1 0 0,0 0 0 0 0,0 0 1 0 0,0 0-1 0 0,0 0 1 0 0,0 0-1 0 0,0 1 0 0 0,0-1 1 0 0,0 0-1 0 0,0 0 1 0 0,0 0-1 0 0,0 0 0 0 0,0 1 1 0 0,0-1-1 0 0,0 0 0 0 0,0 0 1 0 0,0 0-1 0 0,0 0 1 0 0,0 0-1 0 0,1 1 0 0 0,-1-1 1 0 0,0 0-1 0 0,0 0 1 0 0,0 0-1 0 0,0 0 0 0 0,0 0 1 0 0,0 0-1 0 0,0 0 0 0 0,1 0 1 0 0,-1 0-1 0 0,0 1 1 0 0,0-1-1 0 0,0 0 0 0 0,1 0 1 0 0,5-2 183 0 0,6-7-47 0 0,-11 8-136 0 0,10-8 58 0 0,0-1 0 0 0,0 0 0 0 0,-1-1 0 0 0,0 0 0 0 0,-1-1 0 0 0,0 0 0 0 0,-1 0 0 0 0,10-21 0 0 0,-6 10-8 0 0,-6 12-27 0 0,0 0 0 0 0,5-17 0 0 0,-10 25-26 0 0,0 1 0 0 0,0-1 0 0 0,-1 1 0 0 0,1-1 0 0 0,-1 1 0 0 0,0-1 0 0 0,0 0 0 0 0,0 1 0 0 0,0-1 0 0 0,0 0 0 0 0,0 1 0 0 0,-1-1 0 0 0,1 1 0 0 0,-1-1 0 0 0,0 0 0 0 0,-1-3 0 0 0,1 5-4 0 0,1 1 0 0 0,-1-1 0 0 0,1 1 0 0 0,0-1 0 0 0,-1 1 0 0 0,1 0 0 0 0,-1-1 0 0 0,1 1 0 0 0,-1 0-1 0 0,0-1 1 0 0,1 1 0 0 0,-1 0 0 0 0,1 0 0 0 0,-1-1 0 0 0,1 1 0 0 0,-1 0 0 0 0,0 0 0 0 0,1 0 0 0 0,-1 0 0 0 0,1 0 0 0 0,-1 0 0 0 0,0 0-1 0 0,1 0 1 0 0,-1 0 0 0 0,0 0 0 0 0,1 0 0 0 0,-1 0 0 0 0,1 1 0 0 0,-2-1 0 0 0,-18 10 71 0 0,9-3-47 0 0,0 2 0 0 0,1-1 1 0 0,0 1-1 0 0,1 1 0 0 0,-11 12 1 0 0,-37 58 135 0 0,39-52-93 0 0,4-7 87 0 0,1 1 1 0 0,1 1-1 0 0,1 0 0 0 0,-15 45 1 0 0,26-68-152 0 0,0 0-1 0 0,0 0 1 0 0,0 0 0 0 0,0 0 0 0 0,1 0 0 0 0,-1 0 0 0 0,0 0 0 0 0,0 0 0 0 0,0 0 0 0 0,0 0 0 0 0,0 0 0 0 0,0 0 0 0 0,0 0 0 0 0,0 0 0 0 0,0 0 0 0 0,0 0 0 0 0,0 0 0 0 0,0 0 0 0 0,0 0 0 0 0,0 0 0 0 0,0 0 0 0 0,0 0 0 0 0,0 0-1 0 0,0 0 1 0 0,0 0 0 0 0,1 0 0 0 0,-1 0 0 0 0,0 0 0 0 0,0 0 0 0 0,0 0 0 0 0,0 0 0 0 0,0 0 0 0 0,0 0 0 0 0,0 0 0 0 0,0 0 0 0 0,0 1 0 0 0,0-1 0 0 0,0 0 0 0 0,0 0 0 0 0,0 0 0 0 0,0 0 0 0 0,0 0 0 0 0,0 0 0 0 0,0 0 0 0 0,0 0-1 0 0,0 0 1 0 0,0 0 0 0 0,0 0 0 0 0,0 0 0 0 0,0 0 0 0 0,0 0 0 0 0,0 0 0 0 0,0 0 0 0 0,0 0 0 0 0,0 0 0 0 0,0 0 0 0 0,0 0 0 0 0,0 1 0 0 0,0-1 0 0 0,0 0 0 0 0,0 0 0 0 0,0 0 0 0 0,0 0 0 0 0,0 0 0 0 0,0 0 0 0 0,0 0 0 0 0,0 0-1 0 0,5-4 87 0 0,7-7-83 0 0,1-7 50 0 0,0-2 0 0 0,17-34 0 0 0,-17 30-37 0 0,4-10-5 0 0,-1-1 1 0 0,-2 0 0 0 0,16-60-1 0 0,-29 88-17 0 0,1 1-1 0 0,0 1 0 0 0,-1-1 0 0 0,0 0 1 0 0,-1 1-1 0 0,1-1 0 0 0,-1 0 0 0 0,0-6 1 0 0,0 11-1 0 0,0 1 1 0 0,0 0 0 0 0,-1 0 0 0 0,1-1 0 0 0,0 1 0 0 0,0 0 0 0 0,0-1 0 0 0,0 1 0 0 0,0 0 0 0 0,0 0 0 0 0,-1 0 0 0 0,1-1 0 0 0,0 1 0 0 0,0 0 0 0 0,0 0 0 0 0,0 0 0 0 0,-1-1 0 0 0,1 1 0 0 0,0 0 0 0 0,0 0 0 0 0,-1 0-1 0 0,1 0 1 0 0,0-1 0 0 0,0 1 0 0 0,-1 0 0 0 0,1 0 0 0 0,0 0 0 0 0,0 0 0 0 0,-1 0 0 0 0,1 0 0 0 0,0 0 0 0 0,-1 0 0 0 0,1 0 0 0 0,0 0 0 0 0,0 0 0 0 0,-1 0 0 0 0,1 0 0 0 0,0 0 0 0 0,-1 0 0 0 0,1 0 0 0 0,0 0-1 0 0,0 1 1 0 0,-1-1 0 0 0,1 0 0 0 0,0 0 0 0 0,0 0 0 0 0,-1 0 0 0 0,-11 9-5 0 0,2 1 4 0 0,0 1 1 0 0,-16 24-1 0 0,9-11 1 0 0,-25 36 0 0 0,-59 117 0 0 0,56-93 0 0 0,41-78 0 0 0,3-5 0 0 0,0 0 0 0 0,1-1 0 0 0,-1 1 0 0 0,0 0 0 0 0,1 0 0 0 0,-1 0 0 0 0,1 0 0 0 0,-1 0 0 0 0,1 0 0 0 0,0 0 0 0 0,-1 0 0 0 0,1 1 0 0 0,1-7 2 0 0,0 1 0 0 0,0 0-1 0 0,1 0 1 0 0,-1 0 0 0 0,1 1 0 0 0,4-8-1 0 0,3-5 5 0 0,138-267-14 0 0,-130 251-94 0 0,19-53 1 0 0,-35 78 39 0 0,-5 6 11 0 0,-9 7 19 0 0,12-5 34 0 0,-10 6-10 0 0,0 1 0 0 0,1 0 0 0 0,-14 15 0 0 0,-27 33-14 0 0,32-34 19 0 0,-90 105-20 0 0,57-68 13 0 0,19-20-13 0 0,-63 57 0 0 0,85-86 13 0 0,9-7 7 0 0,0-1-1 0 0,0 0 0 0 0,0 0 1 0 0,-1 0-1 0 0,-4 4 0 0 0,10-18-84 0 0,94-162-302 0 0,-46 82-14 0 0,-17 28 21 0 0,-28 54 278 0 0,-1 0 0 0 0,0 0 0 0 0,0-1-1 0 0,-1 1 1 0 0,-1-1 0 0 0,4-16 0 0 0,-7 26 95 0 0,0 0 1 0 0,1 1-1 0 0,-1-1 0 0 0,0 0 1 0 0,0 1-1 0 0,0-1 0 0 0,0 0 1 0 0,0 1-1 0 0,0-1 1 0 0,-1 0-1 0 0,1 1 0 0 0,0-1 1 0 0,0 1-1 0 0,0-1 0 0 0,0 0 1 0 0,-1 1-1 0 0,1-1 0 0 0,0 1 1 0 0,-1-1-1 0 0,1 0 0 0 0,-1 0 1 0 0,0 1 2 0 0,1 0 1 0 0,-1-1-1 0 0,1 1 0 0 0,-1 0 1 0 0,1 0-1 0 0,-1 0 1 0 0,0-1-1 0 0,1 1 1 0 0,-1 0-1 0 0,1 0 0 0 0,-1 0 1 0 0,0 0-1 0 0,1 0 1 0 0,-1 0-1 0 0,1 0 0 0 0,-1 0 1 0 0,0 0-1 0 0,0 1 1 0 0,-2 0-4 0 0,-1 0 0 0 0,1 0 1 0 0,0 1-1 0 0,-1-1 0 0 0,1 1 0 0 0,-4 3 1 0 0,-6 5 1 0 0,1 0 0 0 0,1 1 0 0 0,-21 25 0 0 0,-25 42 6 0 0,56-77 2 0 0,-124 196 3 0 0,-4 5 20 0 0,105-168-9 0 0,4-5 46 0 0,-21 36 0 0 0,39-61-37 0 0,1-3 5 0 0,0 0 0 0 0,1-1 0 0 0,-1 1 0 0 0,1 0-1 0 0,0-1 1 0 0,-1 1 0 0 0,1 0 0 0 0,0-1 0 0 0,-1 1 0 0 0,1 0 0 0 0,0 0 0 0 0,-1 1 0 0 0,4-6 141 0 0,40-82 183 0 0,53-113 167 0 0,-57 112-404 0 0,43-104 70 0 0,-77 179-177 0 0,-4 9-2 0 0,1 0 0 0 0,-1 0 0 0 0,0 0 0 0 0,0 0 0 0 0,0-1 0 0 0,0 1 0 0 0,0-7 0 0 0,-1 10-6 0 0,0 0 1 0 0,0 0-1 0 0,0 0 1 0 0,0-1-1 0 0,0 1 0 0 0,0 0 1 0 0,0 0-1 0 0,0 0 1 0 0,0 0-1 0 0,0-1 1 0 0,-1 1-1 0 0,1 0 1 0 0,0 0-1 0 0,0 0 1 0 0,0 0-1 0 0,0 0 1 0 0,0-1-1 0 0,0 1 1 0 0,0 0-1 0 0,0 0 1 0 0,-1 0-1 0 0,1 0 1 0 0,0 0-1 0 0,0 0 1 0 0,0-1-1 0 0,0 1 1 0 0,-1 0-1 0 0,1 0 1 0 0,0 0-1 0 0,0 0 1 0 0,0 0-1 0 0,0 0 1 0 0,-1 0-1 0 0,1 0 1 0 0,-8 2 6 0 0,-6 5-5 0 0,5 1 1 0 0,1-1-1 0 0,1 1 0 0 0,-1 0 0 0 0,2 0 1 0 0,-1 1-1 0 0,1 0 0 0 0,-7 13 1 0 0,3-6-6 0 0,-136 212 77 0 0,109-170-25 0 0,-71 97 455 0 0,108-155-490 0 0,0 0 0 0 0,0 0 0 0 0,0 0 0 0 0,0 0 0 0 0,0 0 0 0 0,0 0 0 0 0,0 0-1 0 0,0 0 1 0 0,0 0 0 0 0,0 0 0 0 0,0 0 0 0 0,0 0 0 0 0,-1 0 0 0 0,1 0 0 0 0,0-1 0 0 0,0 1 0 0 0,0 0 0 0 0,0 0 0 0 0,0 0 0 0 0,0 0 0 0 0,0 0 0 0 0,0 0 0 0 0,0 0 0 0 0,0 0 0 0 0,0 0-1 0 0,0 0 1 0 0,0 0 0 0 0,0 0 0 0 0,0 0 0 0 0,-1 0 0 0 0,1 0 0 0 0,0 0 0 0 0,0 0 0 0 0,0 0 0 0 0,0 0 0 0 0,0 0 0 0 0,0 0 0 0 0,0 0 0 0 0,0 0 0 0 0,0 0 0 0 0,0 0 0 0 0,0 0 0 0 0,0 1-1 0 0,3-14 161 0 0,9-18-76 0 0,13-42 90 0 0,0 0-70 0 0,-6 25-50 0 0,31-74 12 0 0,-49 120-79 0 0,0-1-1 0 0,1 0 0 0 0,-1 1 0 0 0,0-1 0 0 0,0 0 0 0 0,-1 0 0 0 0,1 1 0 0 0,0-5 0 0 0,-1 7 0 0 0,-1 0-1 0 0,1 0 1 0 0,0 0 0 0 0,0 0 0 0 0,-1 0-1 0 0,1 0 1 0 0,0 0 0 0 0,-1 0-1 0 0,1 0 1 0 0,0 0 0 0 0,-1 0 0 0 0,1 0-1 0 0,0 0 1 0 0,0 1 0 0 0,-1-1 0 0 0,1 0-1 0 0,0 0 1 0 0,0 0 0 0 0,-1 0-1 0 0,1 1 1 0 0,0-1 0 0 0,0 0 0 0 0,0 0-1 0 0,-1 0 1 0 0,1 1 0 0 0,0-1 0 0 0,-9 8-1 0 0,1 1-4 0 0,1 0 0 0 0,0 1 1 0 0,1 0-1 0 0,0 1 0 0 0,1-1 0 0 0,-6 15 1 0 0,-12 23-32 0 0,-10 9 15 0 0,-51 68 0 0 0,82-122 24 0 0,5-7 4 0 0,9-12 1 0 0,143-257 55 0 0,-69 116-54 0 0,-18 19-4 0 0,-60 125-10 0 0,1-6-5 0 0,-17 27-10 0 0,-1 5 5 0 0,1 1 0 0 0,-11 26-1 0 0,-6 8 4 0 0,-114 182 2 0 0,124-206 13 0 0,-1 0 0 0 0,-25 28 1 0 0,39-50 2 0 0,1 0 3 0 0,-1 0 0 0 0,1-1 0 0 0,-1 1-1 0 0,1-1 1 0 0,-1 1 0 0 0,1-1 0 0 0,-1 0-1 0 0,0 1 1 0 0,0-1 0 0 0,0 0 0 0 0,-2 1 0 0 0,5-27 128 0 0,1 15-119 0 0,1-1 1 0 0,0 0 0 0 0,0 1-1 0 0,1 0 1 0 0,8-16-1 0 0,31-47 30 0 0,-22 40-39 0 0,53-72 20 0 0,-34 51-30 0 0,-18 16-17 0 0,-17 30-1 0 0,-5 7 18 0 0,0 1 0 0 0,0 0 0 0 0,0 0 0 0 0,0 0 0 0 0,0 0 0 0 0,0 0 1 0 0,0 0-1 0 0,0 0 0 0 0,0 0 0 0 0,0 0 0 0 0,0 0 0 0 0,0 0 1 0 0,0 0-1 0 0,0 0 0 0 0,0 0 0 0 0,0-1 0 0 0,0 1 0 0 0,0 0 0 0 0,0 0 1 0 0,0 0-1 0 0,0 0 0 0 0,0 0 0 0 0,0 0 0 0 0,0 0 0 0 0,0 0 1 0 0,0 0-1 0 0,0 0 0 0 0,0 0 0 0 0,0 0 0 0 0,0-1 0 0 0,0 1 0 0 0,0 0 1 0 0,0 0-1 0 0,0 0 0 0 0,0 0 0 0 0,0 0 0 0 0,0 0 0 0 0,-1 0 1 0 0,1 0-1 0 0,0 0 0 0 0,0 0 0 0 0,0 0 0 0 0,0 0 0 0 0,0 0 0 0 0,0 0 1 0 0,0 0-1 0 0,0 0 0 0 0,0 0 0 0 0,0 0 0 0 0,0 0 0 0 0,0 0 1 0 0,0 0-1 0 0,-1 0 0 0 0,1 0 0 0 0,0 0 0 0 0,0 0 0 0 0,0 0 0 0 0,0 0 1 0 0,0 0-1 0 0,0 0 0 0 0,0 0 0 0 0,0 0 0 0 0,0 0 0 0 0,-9 5-17 0 0,-19 21 18 0 0,2 2 0 0 0,1 0 0 0 0,-30 46 0 0 0,25-33 13 0 0,2-2 27 0 0,-31 56 1 0 0,53-84-15 0 0,1 0 0 0 0,0 0 0 0 0,0 0 0 0 0,2 0 0 0 0,-1 1 0 0 0,-2 19 0 0 0,5-25-3 0 0,1-1 1 0 0,0 0-1 0 0,0 0 0 0 0,0 1 0 0 0,1-1 1 0 0,0 0-1 0 0,0 0 0 0 0,0 0 1 0 0,1 1-1 0 0,0-1 0 0 0,0-1 0 0 0,0 1 1 0 0,0 0-1 0 0,1 0 0 0 0,0-1 1 0 0,0 0-1 0 0,6 8 0 0 0,-7-10-7 0 0,0 1-1 0 0,1 0 1 0 0,0-1 0 0 0,0 1-1 0 0,0-1 1 0 0,0 0 0 0 0,0 0-1 0 0,0 0 1 0 0,0 0 0 0 0,1-1-1 0 0,-1 1 1 0 0,1-1 0 0 0,-1 0-1 0 0,1 0 1 0 0,-1 0 0 0 0,1-1-1 0 0,0 1 1 0 0,-1-1 0 0 0,1 0-1 0 0,0 0 1 0 0,-1 0 0 0 0,1 0-1 0 0,0-1 1 0 0,-1 1 0 0 0,1-1-1 0 0,-1 0 1 0 0,5-2 0 0 0,6-2 13 0 0,1-1-1 0 0,-1-1 1 0 0,25-15 0 0 0,37-33 7 0 0,-38 26-21 0 0,158-131 4 0 0,-192 157-19 0 0,80-82 0 0 0,-8 8 0 0 0,-65 69-1 0 0,-9 6-7 0 0,0 1 0 0 0,1-1 0 0 0,-1 0 0 0 0,0 0 1 0 0,0 0-1 0 0,0 0 0 0 0,-1 0 0 0 0,4-4 0 0 0,-7 8-6 0 0,0 0-1 0 0,1 0 1 0 0,-1 0 0 0 0,0 0-1 0 0,0 0 1 0 0,-4 3 0 0 0,-8 6-6 0 0,-3 11-18 0 0,-22 36-1 0 0,14-20 7 0 0,-127 187-42 0 0,78-118 74 0 0,72-104 6 0 0,0-1 5 0 0,1 0 0 0 0,-1 0-1 0 0,1 0 1 0 0,-1 0-1 0 0,1 0 1 0 0,0 1 0 0 0,0-1-1 0 0,-1 5 1 0 0,19-15 118 0 0,-11 4-113 0 0,1-1-1 0 0,-1 0 1 0 0,0 0-1 0 0,0 0 1 0 0,-1-1-1 0 0,1 0 1 0 0,-1 0 0 0 0,6-10-1 0 0,0 2 12 0 0,209-254 183 0 0,-205 249-198 0 0,51-60 24 0 0,-56 68-31 0 0,2 0-1 0 0,0 0 1 0 0,0 1 0 0 0,20-12-1 0 0,-31 22-4 0 0,-1-1 0 0 0,1 1 0 0 0,-1-1 0 0 0,1 1 0 0 0,0 0 0 0 0,-1-1 0 0 0,1 1 0 0 0,-1 0 0 0 0,1 0 0 0 0,0 0 0 0 0,-1-1 0 0 0,1 1 0 0 0,0 0 0 0 0,-1 0 0 0 0,1 0 0 0 0,0 0 0 0 0,0 0 0 0 0,-1 0 0 0 0,2 0 0 0 0,-2 1 0 0 0,0-1 0 0 0,1 0 0 0 0,-1 1 0 0 0,0-1 0 0 0,0 0 0 0 0,1 1 0 0 0,-1-1 0 0 0,0 0 0 0 0,0 1 0 0 0,0-1 0 0 0,0 0 0 0 0,0 1 0 0 0,0-1 0 0 0,0 1 0 0 0,1-1 0 0 0,-1 0 0 0 0,0 1 0 0 0,0-1 0 0 0,0 0 0 0 0,0 1 0 0 0,-1-1 0 0 0,1 1 0 0 0,0-1 0 0 0,0 1 0 0 0,-1 5 0 0 0,-1 0 0 0 0,0-1 0 0 0,-3 7 0 0 0,3-8 0 0 0,-18 40-4 0 0,-46 73 0 0 0,-37 35-4 0 0,58-87 8 0 0,41-61 0 0 0,-4 9 14 0 0,0-1 1 0 0,-2-1-1 0 0,-12 14 0 0 0,45-74 278 0 0,63-124-50 0 0,-13 58-78 0 0,-56 82 25 0 0,-79 119 56 0 0,11-17-154 0 0,34-46-32 0 0,-24 23 1 0 0,19-22 14 0 0,21-22-56 0 0,-1 0-1 0 0,1-1 0 0 0,0 1 1 0 0,-1 0-1 0 0,1 0 0 0 0,0 0 1 0 0,0 0-1 0 0,-1 4 0 0 0,2-6-9 0 0,0 0-1 0 0,0 1 0 0 0,0-1 1 0 0,0 1-1 0 0,0-1 0 0 0,0 0 1 0 0,0 1-1 0 0,0-1 1 0 0,0 1-1 0 0,0-1 0 0 0,0 0 1 0 0,0 1-1 0 0,0-1 0 0 0,0 1 1 0 0,1-1-1 0 0,-1 0 0 0 0,0 1 1 0 0,0-1-1 0 0,0 0 1 0 0,1 1-1 0 0,-1-1 0 0 0,1 1 2 0 0,-1-1 0 0 0,1 1 0 0 0,-1-1 0 0 0,1 0 0 0 0,0 0 0 0 0,-1 1 0 0 0,1-1 0 0 0,0 0 0 0 0,-1 0 0 0 0,1 0 0 0 0,0 1 0 0 0,0-1 0 0 0,-1 0 0 0 0,1 0 0 0 0,0 0 0 0 0,0 0 0 0 0,2-1 4 0 0,0 0 0 0 0,-1 0 1 0 0,1 0-1 0 0,-1 0 0 0 0,0 0 0 0 0,1 0 0 0 0,-1-1 1 0 0,0 1-1 0 0,0-1 0 0 0,0 1 0 0 0,0-1 0 0 0,2-2 1 0 0,3-1 15 0 0,92-88 250 0 0,-37 33-166 0 0,29-29-51 0 0,7-5-45 0 0,-33 32-11 0 0,41-34-5 0 0,-97 88-5 0 0,2-1-3 0 0,0 0 1 0 0,0 1-1 0 0,1 1 0 0 0,18-10 0 0 0,-30 16 6 0 0,1 1 0 0 0,-1 0-1 0 0,0 0 1 0 0,1 0 0 0 0,-1 0-1 0 0,1 0 1 0 0,-1-1 0 0 0,1 1-1 0 0,-1 0 1 0 0,1 0 0 0 0,-1 0-1 0 0,0 0 1 0 0,1 0 0 0 0,-1 0-1 0 0,1 0 1 0 0,-1 0 0 0 0,1 1 0 0 0,0-1-1 0 0,-1 0 1 0 0,0 0-1 0 0,0 1 1 0 0,0-1-1 0 0,1 0 1 0 0,-1 1-1 0 0,0-1 1 0 0,0 0-1 0 0,0 1 1 0 0,0-1-1 0 0,0 0 1 0 0,0 1-1 0 0,0-1 0 0 0,0 0 1 0 0,0 1-1 0 0,0-1 1 0 0,0 1-1 0 0,0-1 1 0 0,0 0-1 0 0,0 1 1 0 0,0-1-1 0 0,0 0 1 0 0,0 1-1 0 0,0-1 1 0 0,0 0-1 0 0,-1 1 1 0 0,1-1-1 0 0,0 0 1 0 0,0 1-1 0 0,-1-1 1 0 0,-120 254-115 0 0,75-163 86 0 0,43-86 28 0 0,-2 5-7 0 0,-6 18 0 0 0,10-26 9 0 0,0 1 0 0 0,0-1-1 0 0,1 0 1 0 0,-1 0 0 0 0,1 1-1 0 0,0-1 1 0 0,0 1-1 0 0,0-1 1 0 0,0 0 0 0 0,0 1-1 0 0,0-1 1 0 0,1 0 0 0 0,-1 1-1 0 0,2 2 1 0 0,-2-4 0 0 0,0-1 0 0 0,0 1 0 0 0,1-1 0 0 0,-1 1 0 0 0,0-1 0 0 0,1 1 0 0 0,-1-1 0 0 0,0 1 0 0 0,1-1 0 0 0,-1 1 0 0 0,1-1 0 0 0,-1 1 0 0 0,1-1 0 0 0,-1 0 0 0 0,1 1 0 0 0,-1-1 0 0 0,1 0 0 0 0,-1 0 0 0 0,1 1 0 0 0,-1-1 0 0 0,1 0 0 0 0,-1 0 0 0 0,1 0 0 0 0,0 1 0 0 0,-1-1 0 0 0,1 0 0 0 0,-1 0 0 0 0,1 0 0 0 0,0 0 0 0 0,-1 0 0 0 0,1 0 0 0 0,0-1 0 0 0,-1 1 0 0 0,1 0 0 0 0,-1 0 0 0 0,1 0 0 0 0,-1 0 0 0 0,2-1 0 0 0,1-1 0 0 0,0 1 0 0 0,0-1 0 0 0,0 0 0 0 0,6-5 0 0 0,-7 5 0 0 0,26-22 0 0 0,0-2 0 0 0,37-45 0 0 0,78-120-1 0 0,-59 75-49 0 0,-83 115 48 0 0,-33 29-169 0 0,12-1 127 0 0,1-1-1 0 0,-22 41 1 0 0,2-3 1 0 0,-44 72-4 0 0,73-118 46 0 0,1-1-1 0 0,1 1 1 0 0,1 1-1 0 0,0-1 1 0 0,-5 28-1 0 0,12-46 2 0 0,-2 22 6 0 0,2-21 0 0 0,0-1-1 0 0,0 1 1 0 0,0-1 0 0 0,0 1 0 0 0,0-1 0 0 0,0 1 0 0 0,0-1-1 0 0,0 1 1 0 0,0-1 0 0 0,0 1 0 0 0,0-1 0 0 0,1 1 0 0 0,-1-1-1 0 0,0 0 1 0 0,0 1 0 0 0,0-1 0 0 0,1 1 0 0 0,-1-1 0 0 0,0 1-1 0 0,1-1 1 0 0,-1 0 0 0 0,0 1 0 0 0,1-1 0 0 0,-1 0 0 0 0,1 1 0 0 0,-1-1-1 0 0,0 0 1 0 0,1 0 0 0 0,-1 1 0 0 0,1-1 0 0 0,-1 0 0 0 0,1 0-1 0 0,-1 0 1 0 0,1 0 0 0 0,-1 0 0 0 0,1 0 0 0 0,-1 1 0 0 0,2-1-1 0 0,2-4 93 0 0,24-26 35 0 0,-1-2 1 0 0,29-45 0 0 0,-38 50-90 0 0,29-46-25 0 0,5-8-15 0 0,-51 80-5 0 0,-1 1 0 0 0,1-1 0 0 0,-1 0 1 0 0,1 0-1 0 0,-1 0 0 0 0,1 1 0 0 0,-1-1 1 0 0,0 0-1 0 0,1 0 0 0 0,-1 0 0 0 0,0-1 1 0 0,0 2-1 0 0,0 0 1 0 0,0 0-1 0 0,0 0 1 0 0,0-1-1 0 0,0 1 0 0 0,0 0 1 0 0,0 0-1 0 0,0 0 1 0 0,0 0-1 0 0,0 0 1 0 0,0 0-1 0 0,0 0 1 0 0,0-1-1 0 0,-1 1 1 0 0,1 0-1 0 0,0 0 1 0 0,0 0-1 0 0,0 0 1 0 0,0 0-1 0 0,0 0 0 0 0,0 0 1 0 0,0 0-1 0 0,-1 0 1 0 0,1 0-1 0 0,0 0 1 0 0,0 0-1 0 0,0 0 1 0 0,0 0-1 0 0,0 0 1 0 0,-1 0-1 0 0,1 0 1 0 0,0 0-1 0 0,0 0 0 0 0,0 0 1 0 0,0 0-1 0 0,0 0 1 0 0,-1 0-1 0 0,1 0 1 0 0,0 0-1 0 0,-3 1-2 0 0,0-1 0 0 0,1 1 0 0 0,-1 0 1 0 0,0 1-1 0 0,-3 1 0 0 0,-2 2 0 0 0,0 1 1 0 0,0 0-1 0 0,0 0 1 0 0,-11 13-1 0 0,-25 34-6 0 0,8-9 8 0 0,8-11 2 0 0,-41 66-1 0 0,61-87 16 0 0,0-1 0 0 0,-1 1 0 0 0,-14 12 0 0 0,21-22 3 0 0,1-8-6 0 0,4-12-10 0 0,1 0-1 0 0,1 0 0 0 0,1 0 0 0 0,0 0 0 0 0,10-19 0 0 0,52-82 0 0 0,-51 94-2 0 0,28-31 0 0 0,7-8 0 0 0,-44 52-1 0 0,-3 4-4 0 0,0 1 1 0 0,0 0-1 0 0,1 0 1 0 0,12-11-1 0 0,-18 18 5 0 0,0 0-1 0 0,0 0 1 0 0,0-1-1 0 0,0 1 1 0 0,0 0 0 0 0,0 0-1 0 0,0 0 1 0 0,0 0-1 0 0,0 0 1 0 0,0 0 0 0 0,0 0-1 0 0,1 0 1 0 0,-1 0 0 0 0,0 0-1 0 0,0 0 1 0 0,0 0-1 0 0,0-1 1 0 0,0 1 0 0 0,0 0-1 0 0,0 0 1 0 0,0 0-1 0 0,0 0 1 0 0,0 0 0 0 0,1 0-1 0 0,-1 0 1 0 0,0 0-1 0 0,0 0 1 0 0,0 0 0 0 0,0 0-1 0 0,0 0 1 0 0,0 0-1 0 0,0 0 1 0 0,0 0 0 0 0,1 0-1 0 0,-1 0 1 0 0,0 0-1 0 0,0 0 1 0 0,0 0 0 0 0,0 0-1 0 0,0 0 1 0 0,0 0-1 0 0,0 1 1 0 0,0-1 0 0 0,0 0-1 0 0,0 0 1 0 0,1 0 0 0 0,-1 0-1 0 0,0 0 1 0 0,0 0-1 0 0,0 0 1 0 0,0 0 0 0 0,0 0-1 0 0,0 0 1 0 0,0 0-1 0 0,0 0 1 0 0,0 1 0 0 0,0-1-1 0 0,0 0 1 0 0,0 0-1 0 0,0 0 1 0 0,-2 9-21 0 0,-129 372-22 0 0,85-261 35 0 0,43-112 8 0 0,5-8 0 0 0,9-10 0 0 0,6-11-3 0 0,-2 0 1 0 0,0-1-1 0 0,-2 0 0 0 0,17-35 0 0 0,-7 11-7 0 0,77-152-17 0 0,-52 89-202 0 0,-65 151 99 0 0,12-28 112 0 0,0 0 0 0 0,-9 15 0 0 0,-79 141-86 0 0,12-29 57 0 0,81-141 47 0 0,-4 6 0 0 0,1 0 0 0 0,0 0 0 0 0,0 0-1 0 0,-3 10 1 0 0,6-15 0 0 0,0-1 0 0 0,0 0 0 0 0,0 0 0 0 0,0 0 0 0 0,0 1 0 0 0,0-1 0 0 0,0 0 0 0 0,0 0 0 0 0,0 0 0 0 0,0 1 0 0 0,0-1 0 0 0,0 0 0 0 0,0 0 0 0 0,0 0 0 0 0,0 1 0 0 0,0-1 0 0 0,0 0 0 0 0,0 0 0 0 0,0 0 0 0 0,0 1 0 0 0,0-1 0 0 0,0 0 0 0 0,0 0 0 0 0,1 0 0 0 0,-1 0 0 0 0,0 1 0 0 0,0-1 0 0 0,0 0 0 0 0,0 0 0 0 0,0 0 0 0 0,1 0 0 0 0,-1 0 1 0 0,0 1-1 0 0,0-1 0 0 0,9-1 3 0 0,7-6 4 0 0,-12 4-5 0 0,-1 1 0 0 0,1-1 0 0 0,-1 0 0 0 0,0 0 0 0 0,0-1 0 0 0,0 1 0 0 0,0-1 0 0 0,4-7 0 0 0,1-3 0 0 0,6-18 1 0 0,-3 8 2 0 0,92-186 11 0 0,-64 128-15 0 0,16-28-17 0 0,-54 109 16 0 0,2-3-19 0 0,-5 12-25 0 0,-73 275-29 0 0,22 62 17 0 0,52-338 56 0 0,0-4 0 0 0,1 0 0 0 0,-1-1 0 0 0,1 1 0 0 0,0 0 0 0 0,0 0 0 0 0,0 3 0 0 0,0-6 0 0 0,0 1 0 0 0,0-1 0 0 0,1 0 0 0 0,-1 1 0 0 0,0-1 0 0 0,0 0 0 0 0,0 1 0 0 0,0-1 0 0 0,1 0 0 0 0,-1 1 0 0 0,0-1 0 0 0,0 0 0 0 0,1 1 0 0 0,-1-1 0 0 0,0 0 0 0 0,0 0 0 0 0,1 1 0 0 0,-1-1 0 0 0,0 0 0 0 0,1 1 0 0 0,0-1 0 0 0,0 0 0 0 0,-1 0 0 0 0,1 0 0 0 0,0 0 0 0 0,0 0 0 0 0,-1 0 0 0 0,1 0 0 0 0,0 0 0 0 0,0 0 0 0 0,-1 0 0 0 0,1 0 0 0 0,0-1 0 0 0,0 1 0 0 0,0 0 0 0 0,2-1 0 0 0,-1-1 0 0 0,0 1 0 0 0,0 0 0 0 0,1-1 0 0 0,-1 1 0 0 0,0-1 0 0 0,0 0 0 0 0,-1 0 0 0 0,1 0 0 0 0,0 1 0 0 0,0-2 0 0 0,1-2 0 0 0,16-30 0 0 0,-16 29 0 0 0,113-269 24 0 0,-113 266-24 0 0,9-20 1 0 0,43-126-25 0 0,-55 154 24 0 0,3-11-1 0 0,-3 12 1 0 0,0 1 0 0 0,0-1 0 0 0,0 0 0 0 0,-1 0 0 0 0,1 0 0 0 0,0 0 0 0 0,0 0 0 0 0,0 0 0 0 0,0 1 0 0 0,0-1 0 0 0,0 0 0 0 0,0 0 0 0 0,0 0 0 0 0,-1 0 0 0 0,1 0 0 0 0,0 0 0 0 0,0 0 0 0 0,0 0 0 0 0,0 0 0 0 0,0 0 0 0 0,0 0 0 0 0,-1 0 0 0 0,1 0 0 0 0,0 0 0 0 0,0 1 0 0 0,0-1 0 0 0,0 0 0 0 0,0 0 0 0 0,-1 0 0 0 0,1 0 0 0 0,0-1 0 0 0,0 1 0 0 0,0 0 0 0 0,0 0 0 0 0,0 0 0 0 0,-1 0 0 0 0,1 0 0 0 0,0 0 0 0 0,0 0 0 0 0,0 0 0 0 0,0 0 0 0 0,0 0 0 0 0,0 0 0 0 0,0 0 0 0 0,-1 0 0 0 0,1 0 0 0 0,0-1 0 0 0,0 1 0 0 0,0 0 0 0 0,0 0 0 0 0,0 0 0 0 0,0 0 0 0 0,0 0 0 0 0,0 0 0 0 0,0-1 0 0 0,0 1 0 0 0,0 0 0 0 0,-1 0 0 0 0,1 0 0 0 0,0 0 0 0 0,0 0 0 0 0,0-1 0 0 0,0 1 0 0 0,0 0 0 0 0,0 0 0 0 0,0 0 0 0 0,0 0 0 0 0,0 0 0 0 0,1-1 0 0 0,-15 12 0 0 0,2 0 0 0 0,-1 1 0 0 0,2 0 0 0 0,0 0 0 0 0,0 2 0 0 0,1-1 0 0 0,1 1 0 0 0,-14 26-1 0 0,-2 14 4 0 0,-20 63-1 0 0,28-70 5 0 0,12-35-1 0 0,2-6-3 0 0,1 0 1 0 0,0 0-1 0 0,0 0 0 0 0,1 0 1 0 0,-1 1-1 0 0,0 8 0 0 0,2-15-2 0 0,0 1 0 0 0,0-1-1 0 0,0 1 1 0 0,0-1 0 0 0,0 1 0 0 0,1 0 0 0 0,-1-1-1 0 0,0 1 1 0 0,0-1 0 0 0,0 1 0 0 0,0-1 0 0 0,1 1-1 0 0,-1-1 1 0 0,0 1 0 0 0,0-1 0 0 0,1 1-1 0 0,-1-1 1 0 0,0 1 0 0 0,1-1 0 0 0,-1 1 0 0 0,1-1-1 0 0,-1 0 1 0 0,0 1 0 0 0,1-1 0 0 0,-1 0 0 0 0,1 1-1 0 0,-1-1 1 0 0,1 0 0 0 0,-1 0 0 0 0,1 1-1 0 0,0-1 1 0 0,-1 0 0 0 0,1 0 0 0 0,-1 0 0 0 0,1 0-1 0 0,-1 0 1 0 0,1 0 0 0 0,-1 0 0 0 0,1 0 0 0 0,0 0-1 0 0,-1 0 1 0 0,2 0 0 0 0,0 0 2 0 0,0-1 0 0 0,0 1 0 0 0,0-1 0 0 0,1 0 0 0 0,-1 0 0 0 0,0 1 0 0 0,0-1 0 0 0,0-1 0 0 0,3-1 0 0 0,0-2 2 0 0,1 0 0 0 0,-2 0-1 0 0,1 0 1 0 0,0 0 0 0 0,-1-1 0 0 0,0 0 0 0 0,5-10-1 0 0,0-5 11 0 0,8-22-1 0 0,-4 8-1 0 0,50-140 27 0 0,-1-9-32 0 0,-62 178-32 0 0,-5 6-3 0 0,-5 10-5 0 0,0 1 6 0 0,1 0-1 0 0,1 1 0 0 0,-11 22 0 0 0,-16 42-56 0 0,17-26 35 0 0,1 2 0 0 0,3-1 0 0 0,2 2 1 0 0,2 0-1 0 0,3 0 0 0 0,-1 85 0 0 0,7-133 43 0 0,2 1 0 0 0,-1-1-1 0 0,0 0 1 0 0,1 0 0 0 0,0 0-1 0 0,2 7 1 0 0,-2-11 4 0 0,-1 0 0 0 0,1 0-1 0 0,-1 0 1 0 0,1 0 0 0 0,-1 0 0 0 0,1 0 0 0 0,0 0 0 0 0,-1-1-1 0 0,1 1 1 0 0,0 0 0 0 0,0 0 0 0 0,-1 0 0 0 0,1-1-1 0 0,0 1 1 0 0,0 0 0 0 0,0-1 0 0 0,0 1 0 0 0,0-1-1 0 0,0 1 1 0 0,0-1 0 0 0,0 0 0 0 0,0 1 0 0 0,0-1 0 0 0,1 0-1 0 0,-1 0 1 0 0,0 0 0 0 0,0 0 0 0 0,0 1 0 0 0,0-2-1 0 0,0 1 1 0 0,0 0 0 0 0,1 0 0 0 0,-1 0 0 0 0,1-1-1 0 0,3 0 2 0 0,0-1 0 0 0,1 0 0 0 0,-1 0 0 0 0,0 0 0 0 0,-1-1 0 0 0,1 0 0 0 0,0 0 0 0 0,-1 0 0 0 0,0 0-1 0 0,1-1 1 0 0,-1 0 0 0 0,-1 0 0 0 0,1 0 0 0 0,5-7 0 0 0,3-7 0 0 0,-1 0 0 0 0,12-28 0 0 0,-14 28 0 0 0,80-191-7 0 0,-27 57-11 0 0,-54 134 3 0 0,-5 10-23 0 0,-7 21 27 0 0,-38 135 4 0 0,26-84 7 0 0,-28 91 8 0 0,44-153-5 0 0,-1 0 1 0 0,1 0-1 0 0,0 0 0 0 0,-1 0 1 0 0,1 0-1 0 0,0 0 0 0 0,0 0 1 0 0,0 0-1 0 0,1 0 0 0 0,-1 3 0 0 0,0-5-1 0 0,1 0 0 0 0,-1 1-1 0 0,0-1 1 0 0,0 0-1 0 0,0 1 1 0 0,0-1-1 0 0,1 0 1 0 0,-1 1 0 0 0,0-1-1 0 0,0 0 1 0 0,1 1-1 0 0,-1-1 1 0 0,0 0-1 0 0,1 0 1 0 0,-1 1 0 0 0,0-1-1 0 0,0 0 1 0 0,1 0-1 0 0,-1 0 1 0 0,1 1-1 0 0,0-1 1 0 0,0 0-1 0 0,0 0 0 0 0,-1 0 0 0 0,1 0 0 0 0,0 0 0 0 0,0 0 1 0 0,-1 0-1 0 0,1 0 0 0 0,0-1 0 0 0,0 1 0 0 0,-1 0 0 0 0,1 0 0 0 0,0-1 1 0 0,0 1-1 0 0,4-3 3 0 0,0 0 1 0 0,-1 0 0 0 0,1 0-1 0 0,-1-1 1 0 0,0 0 0 0 0,0 1-1 0 0,0-1 1 0 0,-1 0 0 0 0,0-1-1 0 0,1 1 1 0 0,-1-1 0 0 0,-1 1-1 0 0,3-6 1 0 0,4-9 3 0 0,-1-1 0 0 0,5-20 0 0 0,-10 30-5 0 0,57-183 49 0 0,-6 6-44 0 0,-47 160-10 0 0,-6 27 1 0 0,-1 0 0 0 0,0-1 0 0 0,0 1 0 0 0,0-1 0 0 0,0 1-1 0 0,1 0 1 0 0,-1-1 0 0 0,0 1 0 0 0,0-1 0 0 0,0 1 0 0 0,0-1-1 0 0,0 1 1 0 0,0-1 0 0 0,0 1 0 0 0,0-1 0 0 0,0 1 0 0 0,-1 0 0 0 0,1-1-1 0 0,0 1 1 0 0,0-1 0 0 0,-1 1 0 0 0,1 0-1 0 0,0 0 0 0 0,0 0 1 0 0,-1 0-1 0 0,1 0 1 0 0,0 0-1 0 0,-1 0 1 0 0,1 0-1 0 0,0 0 1 0 0,-1 1-1 0 0,1-1 1 0 0,0 0-1 0 0,0 0 1 0 0,-1 0-1 0 0,1 0 1 0 0,0 1-1 0 0,0-1 1 0 0,0 0-1 0 0,-1 0 0 0 0,1 0 1 0 0,0 1-1 0 0,-3 2-8 0 0,0 0 0 0 0,1 1 0 0 0,-1-1-1 0 0,-2 6 1 0 0,-4 11-11 0 0,1 1 0 0 0,1 0 0 0 0,-6 28 0 0 0,-9 71-55 0 0,13-53-8 0 0,-3 99 0 0 0,12-163 79 0 0,0 0 0 0 0,0 0-1 0 0,0 0 1 0 0,1 0 0 0 0,-1 0 0 0 0,1 0 0 0 0,0 0 0 0 0,0 0-1 0 0,0 0 1 0 0,0-1 0 0 0,2 5 0 0 0,-2-6 3 0 0,0 0 1 0 0,0 0-1 0 0,0 1 1 0 0,1-1-1 0 0,-1 0 1 0 0,0-1-1 0 0,0 1 1 0 0,1 0 0 0 0,-1 0-1 0 0,1-1 1 0 0,-1 1-1 0 0,1 0 1 0 0,-1-1-1 0 0,1 1 1 0 0,-1-1-1 0 0,1 0 1 0 0,-1 0-1 0 0,1 1 1 0 0,-1-1 0 0 0,1 0-1 0 0,-1 0 1 0 0,4-1-1 0 0,2 0 1 0 0,1 0 0 0 0,-1-1 0 0 0,1 0-1 0 0,-1 0 1 0 0,0 0 0 0 0,0-1 0 0 0,0 0 0 0 0,0-1 0 0 0,0 1-1 0 0,-1-1 1 0 0,0-1 0 0 0,1 1 0 0 0,-2-1 0 0 0,9-8 0 0 0,4-7 1 0 0,0-1 1 0 0,24-37 0 0 0,-36 49-2 0 0,10-17 8 0 0,0 0 0 0 0,-2-1 0 0 0,-1-1 0 0 0,-1-1 0 0 0,11-41-1 0 0,-22 60 3 0 0,-6 13 3 0 0,-8 14-2 0 0,5-5-9 0 0,2 1 0 0 0,0 1 0 0 0,0-1 0 0 0,2 1 0 0 0,-1 0 0 0 0,-1 15 0 0 0,-11 88 0 0 0,16-109-1 0 0,-4 28 1 0 0,-2 29-3 0 0,7-57 4 0 0,0 0 1 0 0,0 0-1 0 0,1 0 1 0 0,0-1-1 0 0,0 1 1 0 0,3 8-1 0 0,-4-15 2 0 0,1 0-1 0 0,-1 0 0 0 0,0 0 1 0 0,1-1-1 0 0,-1 1 1 0 0,1 0-1 0 0,-1 0 0 0 0,1 0 1 0 0,0 0-1 0 0,-1-1 1 0 0,1 1-1 0 0,0 0 0 0 0,1 0 1 0 0,-2 0-1 0 0,1-1 0 0 0,-1 0-1 0 0,0 0 1 0 0,1 0 0 0 0,-1 0 0 0 0,1 0-1 0 0,-1 0 1 0 0,1 1 0 0 0,-1-1 0 0 0,1 0 0 0 0,-1-1-1 0 0,1 1 1 0 0,-1 0 0 0 0,1 0 0 0 0,-1 0 0 0 0,1 0-1 0 0,-1 0 1 0 0,1 0 0 0 0,-1 0 0 0 0,0-1-1 0 0,1 1 1 0 0,-1 0 0 0 0,1 0 0 0 0,-1-1 0 0 0,0 1-1 0 0,1 0 1 0 0,-1-1 0 0 0,1 1 0 0 0,-1 0 0 0 0,0-1-1 0 0,0 1 1 0 0,1 0 0 0 0,-1-2 0 0 0,6-5 10 0 0,-1 0 1 0 0,-1 0 0 0 0,0-1-1 0 0,0 0 1 0 0,0 0 0 0 0,-1 0-1 0 0,0 0 1 0 0,-1-1 0 0 0,2-8-1 0 0,2-15 30 0 0,0-36-1 0 0,-3 31-13 0 0,0 9-4 0 0,0 10-12 0 0,-2 0 1 0 0,0-1 0 0 0,0 1 0 0 0,-2-1-1 0 0,-3-19 1 0 0,4 36-13 0 0,-1 0 0 0 0,1 1 0 0 0,-1-1 0 0 0,1 0 0 0 0,-1 0 0 0 0,0 1 0 0 0,0-1 0 0 0,1 0 0 0 0,-1 1 0 0 0,0-1 0 0 0,-1 1 0 0 0,1-1 0 0 0,0 1 0 0 0,0-1 0 0 0,-1 1 0 0 0,1 0 0 0 0,-2-2 0 0 0,0 2 0 0 0,1 0-1 0 0,0 0 0 0 0,-1 0 0 0 0,1 1 0 0 0,-1-1 0 0 0,1 1 0 0 0,-1-1 0 0 0,1 1 1 0 0,-1 0-1 0 0,1 0 0 0 0,-1 0 0 0 0,-2 0 0 0 0,-1 1 0 0 0,0-1-1 0 0,1 1 1 0 0,-1 1 0 0 0,1-1-1 0 0,0 1 1 0 0,0-1 0 0 0,-1 2-1 0 0,1-1 1 0 0,0 0 0 0 0,0 1-1 0 0,1 0 1 0 0,-8 6-1 0 0,4-2 1 0 0,1 1-1 0 0,0-1 0 0 0,0 1 0 0 0,1 0 1 0 0,-10 18-1 0 0,6-9-3 0 0,-26 46 1 0 0,32-54 3 0 0,0 1 0 0 0,0-1 0 0 0,1 1 0 0 0,-4 20 0 0 0,7-28 1 0 0,1-2 0 0 0,3-6 3 0 0,4-12-2 0 0,-5 10 0 0 0,19-55 1 0 0,15-73 0 0 0,-34 126-3 0 0,1 0-12 0 0,-5 9 8 0 0,-3 7 4 0 0,-5 10 0 0 0,1 1 0 0 0,0 1 0 0 0,-6 25 0 0 0,-1 1 0 0 0,4-17 1 0 0,-3 8 1 0 0,1 1 1 0 0,-8 43-1 0 0,20-76 0 0 0,1 0 1 0 0,-1 0-1 0 0,1 0 0 0 0,0 0 0 0 0,0 0 0 0 0,0 0 1 0 0,0 0-1 0 0,1 0 0 0 0,0 3 0 0 0,0-5 1 0 0,-1 0-1 0 0,0 0 1 0 0,1 0-1 0 0,-1 0 0 0 0,1 0 1 0 0,-1 0-1 0 0,1 0 1 0 0,0-1-1 0 0,0 1 0 0 0,-1 0 1 0 0,1 0-1 0 0,0 0 1 0 0,0-1-1 0 0,0 1 0 0 0,-1 0 1 0 0,1-1-1 0 0,0 1 0 0 0,0-1 1 0 0,0 1-1 0 0,0-1 1 0 0,0 0-1 0 0,0 1 0 0 0,0-1 1 0 0,1 0-1 0 0,-1 0 1 0 0,0 0-1 0 0,1 1 0 0 0,3-1 11 0 0,-1 0 0 0 0,0-1 0 0 0,0 1-1 0 0,0-1 1 0 0,0 0 0 0 0,0 0 0 0 0,0 0-1 0 0,0 0 1 0 0,0-1 0 0 0,0 1 0 0 0,0-1-1 0 0,-1 0 1 0 0,1 0 0 0 0,-1 0 0 0 0,1-1-1 0 0,-1 0 1 0 0,0 1 0 0 0,5-7 0 0 0,3-3 26 0 0,-1-1 1 0 0,-1-1 0 0 0,12-20 0 0 0,-13 20-19 0 0,90-158 208 0 0,-56 108-153 0 0,-43 65-77 0 0,0 1-1 0 0,0-1 0 0 0,0 0 0 0 0,0 0 0 0 0,0 1 1 0 0,-1-1-1 0 0,1 0 0 0 0,-3 1 0 0 0,-5 6-3904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2-02T08:34:11.8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401 199 11352 0 0,'-2'-2'82'0'0,"-1"1"0"0"0,1 0 0 0 0,-1 0 0 0 0,0 1 1 0 0,1-1-1 0 0,-1 0 0 0 0,0 1 0 0 0,0 0 1 0 0,1-1-1 0 0,-1 1 0 0 0,0 0 0 0 0,0 0 0 0 0,1 1 1 0 0,-1-1-1 0 0,0 1 0 0 0,0-1 0 0 0,1 1 0 0 0,-1 0 1 0 0,1 0-1 0 0,-1 0 0 0 0,0 0 0 0 0,1 0 0 0 0,0 1 1 0 0,-1-1-1 0 0,1 1 0 0 0,0 0 0 0 0,-4 3 0 0 0,-3 4 498 0 0,1 1-1 0 0,0 0 0 0 0,0 0 0 0 0,-10 20 0 0 0,11-19-461 0 0,-80 153 824 0 0,70-133-496 0 0,14-27-53 0 0,10-19-294 0 0,-2 3-98 0 0,2-2-14 0 0,0-1 0 0 0,1 1 1 0 0,1 0-1 0 0,0 0 0 0 0,20-22 0 0 0,-18 25-171 0 0,0 0-1 0 0,13-19 0 0 0,-21 25 82 0 0,1 0 0 0 0,-1-1 0 0 0,-1 1 1 0 0,1 0-1 0 0,-1-1 0 0 0,0 0 0 0 0,0 1 0 0 0,0-1 1 0 0,0-8-1 0 0,-1 12 85 0 0,-1 1 1 0 0,0 0-1 0 0,0 0 1 0 0,0 0-1 0 0,0 0 1 0 0,0 0-1 0 0,0 0 0 0 0,-1 0 1 0 0,1-1-1 0 0,0 1 1 0 0,0 0-1 0 0,-1 0 1 0 0,1 0-1 0 0,-1 0 1 0 0,1 0-1 0 0,-1 0 1 0 0,1 0-1 0 0,-1 0 1 0 0,1 0-1 0 0,-1 0 0 0 0,0 1 1 0 0,0-1-1 0 0,1 0 1 0 0,-1 0-1 0 0,0 1 1 0 0,0-1-1 0 0,0 0 1 0 0,0 1-1 0 0,0-1 1 0 0,0 1-1 0 0,0-1 0 0 0,0 1 1 0 0,0 0-1 0 0,0-1 1 0 0,0 1-1 0 0,0 0 1 0 0,-1 0-1 0 0,1 0 1 0 0,0-1-1 0 0,0 1 1 0 0,-2 1-1 0 0,-1-1 9 0 0,0 0-1 0 0,1 0 1 0 0,-1 1-1 0 0,0 0 1 0 0,0 0-1 0 0,1 0 1 0 0,-1 0-1 0 0,1 0 1 0 0,-1 1-1 0 0,1-1 1 0 0,-5 4-1 0 0,-4 5 1 0 0,0 0 0 0 0,1 0 0 0 0,-13 15 0 0 0,-27 39 39 0 0,39-48-5 0 0,5-7 20 0 0,-4 6 163 0 0,0 1-1 0 0,-12 20 1 0 0,22-31 397 0 0,4-5-144 0 0,5-7-170 0 0,-1-3-187 0 0,0 0 0 0 0,0-1 0 0 0,-1 0 0 0 0,0 0 0 0 0,-1 0 0 0 0,6-22 0 0 0,-9 30-100 0 0,2-10 18 0 0,1 0 0 0 0,-2-1-1 0 0,0 1 1 0 0,0-1 0 0 0,0-16 0 0 0,-3 30-21 0 0,0-1-1 0 0,0 1 1 0 0,0-1 0 0 0,0 0 0 0 0,0 1-1 0 0,0-1 1 0 0,0 0 0 0 0,0 1 0 0 0,0-1 0 0 0,0 1-1 0 0,0-1 1 0 0,-1 0 0 0 0,1 1 0 0 0,0-1-1 0 0,-1 1 1 0 0,1-1 0 0 0,0 1 0 0 0,-1-1 0 0 0,1 1-1 0 0,0-1 1 0 0,-1 1 0 0 0,1-1 0 0 0,-1 1-1 0 0,1-1 1 0 0,-1 1 0 0 0,1 0 0 0 0,-1-1 0 0 0,1 1-1 0 0,-1 0 1 0 0,0 0 0 0 0,1-1 0 0 0,-1 1-1 0 0,1 0 1 0 0,-1 0 0 0 0,0 0 0 0 0,1 0 0 0 0,-1-1-1 0 0,0 1 1 0 0,1 0 0 0 0,-1 0 0 0 0,-1 1-1 0 0,1-1 2 0 0,-1 0 0 0 0,0 1-1 0 0,0-1 1 0 0,0 1-1 0 0,0-1 1 0 0,1 1-1 0 0,-1 0 1 0 0,0 0 0 0 0,0 0-1 0 0,1 0 1 0 0,-1 0-1 0 0,1 0 1 0 0,-2 2-1 0 0,-4 5 14 0 0,0 0 0 0 0,0 1 0 0 0,1 0 0 0 0,-5 10-1 0 0,-19 41 216 0 0,30-58-220 0 0,-7 15 174 0 0,1 1-1 0 0,0 0 1 0 0,2 0 0 0 0,0 0 0 0 0,1 0 0 0 0,-1 37-1 0 0,4-51-57 0 0,1 0 0 0 0,-1 0-1 0 0,0 0 1 0 0,2 4 0 0 0,-2-7-91 0 0,1 0 1 0 0,-1 0 0 0 0,0 0 0 0 0,0-1 0 0 0,1 1-1 0 0,-1 0 1 0 0,1-1 0 0 0,-1 1 0 0 0,1 0 0 0 0,-1-1-1 0 0,1 1 1 0 0,0 0 0 0 0,-1 0-20 0 0,1-1 1 0 0,-1 0-1 0 0,1 0 1 0 0,-1 0-1 0 0,0 1 1 0 0,1-1-1 0 0,-1 0 0 0 0,1 0 1 0 0,-1 0-1 0 0,0 0 1 0 0,1 0-1 0 0,-1 0 1 0 0,1 0-1 0 0,-1 0 0 0 0,0 0 1 0 0,1 0-1 0 0,-1 0 1 0 0,1 0-1 0 0,-1 0 1 0 0,0-1-1 0 0,1 1 0 0 0,-1 0 1 0 0,1 0-1 0 0,-1 0 1 0 0,0-1-1 0 0,1 1 1 0 0,6-5 63 0 0,0 1 1 0 0,-1-1 0 0 0,0 0-1 0 0,0-1 1 0 0,8-10-1 0 0,24-35 128 0 0,-26 34-161 0 0,0 1 0 0 0,15-16 0 0 0,84-75 114 0 0,-100 97-143 0 0,-5 4-7 0 0,1 0-1 0 0,0 1 0 0 0,9-6 1 0 0,-18 16 4 0 0,-8 10-12 0 0,-4 7-4 0 0,-27 57 20 0 0,-31 89 0 0 0,61-143-7 0 0,6-13-1 0 0,3-8 0 0 0,0 0 0 0 0,0 0 0 0 0,0 1 0 0 0,1-1 0 0 0,0 0 0 0 0,-1 1 0 0 0,2-1 0 0 0,-2 8 0 0 0,2-11-6 0 0,1 0-1 0 0,-1-1 0 0 0,0 1 1 0 0,0-1-1 0 0,1 1 1 0 0,-1-1-1 0 0,0 1 0 0 0,1 0 1 0 0,-1-1-1 0 0,1 1 1 0 0,-1-1-1 0 0,1 0 0 0 0,-1 1 1 0 0,1-1-1 0 0,-1 1 0 0 0,1-1 1 0 0,-1 0-1 0 0,1 1 1 0 0,0-1-1 0 0,-1 0 0 0 0,1 0 1 0 0,-1 1-1 0 0,1-1 1 0 0,0 0-1 0 0,-1 0 0 0 0,1 0 1 0 0,0 0-1 0 0,-1 0 0 0 0,1 0 1 0 0,0 0-1 0 0,-1 0 1 0 0,1 0-1 0 0,0 0 0 0 0,-1 0 1 0 0,2-1-1 0 0,0 1 6 0 0,1 0 1 0 0,-1-1-1 0 0,1 1 0 0 0,-1-1 0 0 0,0 0 0 0 0,1 0 0 0 0,-1 0 0 0 0,3-1 1 0 0,0-2 8 0 0,1-1 1 0 0,-1 0-1 0 0,0 0 1 0 0,-1 0 0 0 0,1 0-1 0 0,4-8 1 0 0,21-40 54 0 0,-20 34-63 0 0,36-75 29 0 0,-16 29-34 0 0,-26 59-10 0 0,-1-1 0 0 0,0 0 1 0 0,0 0-1 0 0,-1 0 1 0 0,0 0-1 0 0,0 0 0 0 0,-1 0 1 0 0,0-1-1 0 0,0-9 1 0 0,-1 17 0 0 0,0-1 1 0 0,0 1-1 0 0,0 0 0 0 0,0-1 1 0 0,0 1-1 0 0,0-1 1 0 0,0 1-1 0 0,0-1 1 0 0,0 1-1 0 0,0 0 1 0 0,0-1-1 0 0,0 1 1 0 0,-1-1-1 0 0,1 1 0 0 0,0 0 1 0 0,0-1-1 0 0,0 1 1 0 0,-1 0-1 0 0,1-1 1 0 0,0 1-1 0 0,-1 0 1 0 0,1-1-1 0 0,0 1 1 0 0,-1 0-1 0 0,1-1 0 0 0,0 1 1 0 0,-1 0-1 0 0,1 0 1 0 0,0 0-1 0 0,-1-1 1 0 0,1 1-1 0 0,-1 0 1 0 0,1 0-1 0 0,0 0 1 0 0,-1 0-1 0 0,1 0 1 0 0,-1 0-1 0 0,1 0 0 0 0,-1 0 1 0 0,1 0-1 0 0,-1 0 1 0 0,1 0-1 0 0,0 0 1 0 0,-2 0-1 0 0,1 1-8 0 0,-1-1 1 0 0,0 1-1 0 0,1 0 0 0 0,-1-1 1 0 0,0 1-1 0 0,1 0 0 0 0,-1 0 1 0 0,1 0-1 0 0,-1 0 0 0 0,-1 2 1 0 0,-16 19-28 0 0,1 0 1 0 0,1 1-1 0 0,1 1 0 0 0,1 0 1 0 0,-13 28-1 0 0,-57 94-1 0 0,2-5 38 0 0,48-76 15 0 0,35-62-2 0 0,4-5-5 0 0,6-4 0 0 0,0-3 3 0 0,0-1-1 0 0,0 0 1 0 0,-2-1-1 0 0,15-22 1 0 0,-9 14 0 0 0,74-112 48 0 0,59-79 10 0 0,-119 172-52 0 0,-53 66-21 0 0,11-14 0 0 0,-18 25-1 0 0,-33 63 7 0 0,-39 55 54 0 0,89-139-39 0 0,2-2 68 0 0,-15 24 0 0 0,24-29 20 0 0,5-6 8 0 0,6-9 19 0 0,6-6-93 0 0,-1-1 0 0 0,-1-1 0 0 0,0 0-1 0 0,17-24 1 0 0,4-21 27 0 0,34-84 0 0 0,-22 43-43 0 0,-24 49-22 0 0,-24 72 2 0 0,-19 79 28 0 0,9-35 10 0 0,13-63-40 0 0,-1 5 26 0 0,0-1 1 0 0,0 1 0 0 0,1-1-1 0 0,0 10 1 0 0,1-16-12 0 0,1-1 0 0 0,-1 1-1 0 0,0 0 1 0 0,0 0 0 0 0,1 0 0 0 0,-1 0 0 0 0,1-1 0 0 0,0 1-1 0 0,-1 0 1 0 0,3 2 0 0 0,-2-3-3 0 0,-1 0-1 0 0,1 0 1 0 0,0 0 0 0 0,0-1-1 0 0,0 1 1 0 0,-1 0-1 0 0,1 0 1 0 0,0-1 0 0 0,0 1-1 0 0,0-1 1 0 0,0 1-1 0 0,0-1 1 0 0,0 1 0 0 0,0-1-1 0 0,0 0 1 0 0,1 0-1 0 0,-1 1 1 0 0,0-1 0 0 0,1 0-1 0 0,2 0 10 0 0,-1 0 1 0 0,0-1-1 0 0,0 1 0 0 0,1-1 0 0 0,-1 0 1 0 0,0 0-1 0 0,0 0 0 0 0,0 0 0 0 0,0-1 0 0 0,0 1 1 0 0,0-1-1 0 0,3-2 0 0 0,4-3 66 0 0,17-16 0 0 0,-2-4 9 0 0,-1 0 1 0 0,27-42 0 0 0,-24 32-35 0 0,107-168 72 0 0,-54 53-124 0 0,-80 152-13 0 0,0 0 1 0 0,0 0 0 0 0,1 0 0 0 0,-1 0 0 0 0,0 0-1 0 0,0 0 1 0 0,0 0 0 0 0,0 0 0 0 0,0 0 0 0 0,0 0-1 0 0,0 0 1 0 0,0 0 0 0 0,0 0 0 0 0,0 0 0 0 0,0 0-1 0 0,0 0 1 0 0,0 0 0 0 0,0 0 0 0 0,0 0 0 0 0,0 0-1 0 0,0 0 1 0 0,0 0 0 0 0,0 0 0 0 0,-2 5-7 0 0,-5 11 12 0 0,-177 332-10 0 0,135-268 7 0 0,-47 69 7 0 0,11-49 32 0 0,82-96-37 0 0,-1-1 0 0 0,-2 4 12 0 0,10-11 1 0 0,9-11-15 0 0,-1-1 1 0 0,0 0-1 0 0,14-26 1 0 0,23-57-5 0 0,-33 65-1 0 0,22-42-15 0 0,21-47-118 0 0,-49 101 23 0 0,-2-1 1 0 0,-1 1 0 0 0,7-40-1 0 0,-14 61 94 0 0,1 0-1 0 0,-1-1 1 0 0,0 1 0 0 0,0 0-1 0 0,0-1 1 0 0,0 1-1 0 0,0-1 1 0 0,0 1 0 0 0,0 0-1 0 0,-1-3 1 0 0,0 4 15 0 0,1-1 0 0 0,0 1 0 0 0,-1 0 0 0 0,1-1 0 0 0,0 1 1 0 0,-1 0-1 0 0,1 0 0 0 0,-1 0 0 0 0,1-1 0 0 0,-1 1 0 0 0,1 0 0 0 0,-1 0 0 0 0,1 0 1 0 0,-1 0-1 0 0,1 0 0 0 0,-1 0 0 0 0,1 0 0 0 0,0 0 0 0 0,-1 0 0 0 0,1 0 0 0 0,-1 0 1 0 0,1 0-1 0 0,-1 0 0 0 0,1 0 0 0 0,-1 0 0 0 0,1 1 0 0 0,-1-1 0 0 0,1 0 0 0 0,-1 0 1 0 0,1 0-1 0 0,0 1 0 0 0,-1-1 0 0 0,-5 3-9 0 0,1 0 0 0 0,0 0 0 0 0,0 1 0 0 0,0-1 0 0 0,0 1 0 0 0,0 0 0 0 0,1 0 0 0 0,0 1 0 0 0,0-1 0 0 0,-6 10 0 0 0,-3 6-13 0 0,-15 31-1 0 0,14-25 8 0 0,-23 41-8 0 0,-40 79 18 0 0,68-128 15 0 0,1 1-1 0 0,-10 35 1 0 0,17-53 0 0 0,1 1 0 0 0,0 0 0 0 0,-1 0 1 0 0,1 0-1 0 0,0-1 0 0 0,0 1 0 0 0,0 0 0 0 0,0 0 1 0 0,0 0-1 0 0,0-1 0 0 0,0 1 0 0 0,1 0 0 0 0,-1 0 0 0 0,1-1 1 0 0,-1 1-1 0 0,1 0 0 0 0,0-1 0 0 0,-1 1 0 0 0,1 0 1 0 0,0-1-1 0 0,0 1 0 0 0,0-1 0 0 0,0 0 0 0 0,1 1 0 0 0,-1-1 1 0 0,0 0-1 0 0,1 0 0 0 0,-1 1 0 0 0,1-1 0 0 0,-1 0 1 0 0,1 0-1 0 0,-1-1 0 0 0,1 1 0 0 0,-1 0 0 0 0,4 1 0 0 0,-1-2 10 0 0,-1 1 0 0 0,0 0 0 0 0,0-1 0 0 0,1 1 0 0 0,-1-1 0 0 0,0 0 0 0 0,0 0 0 0 0,1 0 0 0 0,-1-1 0 0 0,0 1 0 0 0,1-1 0 0 0,-1 0 0 0 0,0 0 0 0 0,0 0 0 0 0,0 0 0 0 0,0 0 0 0 0,0-1 0 0 0,5-3 0 0 0,-3 2 0 0 0,-1-1 0 0 0,0 0 0 0 0,-1 0 0 0 0,1-1 0 0 0,-1 1 0 0 0,4-6 0 0 0,16-32 48 0 0,-10 17-39 0 0,5-13 8 0 0,25-69 0 0 0,-24 56-23 0 0,-5 4-16 0 0,-21 56-9 0 0,-20 25 18 0 0,12-8 3 0 0,-13 34 1 0 0,-10 19 68 0 0,30-65-36 0 0,0 0 84 0 0,-10 14 1 0 0,12-23 151 0 0,7-10-91 0 0,9-13-63 0 0,25-39-59 0 0,3 2 0 0 0,2 2-1 0 0,50-50 1 0 0,-66 80-35 0 0,1 1 0 0 0,0 0 0 0 0,52-31 0 0 0,-74 51-18 0 0,0 0 1 0 0,0 1 0 0 0,0-1-1 0 0,1 1 1 0 0,6-3-1 0 0,-10 4-6 0 0,0 0-1 0 0,0 0 0 0 0,1 0 1 0 0,-1 0-1 0 0,0 0 1 0 0,0 0-1 0 0,0 0 1 0 0,1 0-1 0 0,-1 0 1 0 0,0 0-1 0 0,0 0 0 0 0,0 0 1 0 0,0 1-1 0 0,1-1 1 0 0,-1 0-1 0 0,0 0 1 0 0,0 0-1 0 0,0 0 0 0 0,0 0 1 0 0,1 0-1 0 0,-1 0 1 0 0,0 1-1 0 0,0-1 1 0 0,0 0-1 0 0,0 0 0 0 0,0 0 1 0 0,0 0-1 0 0,0 0 1 0 0,0 1-1 0 0,1-1 1 0 0,-1 0-1 0 0,0 0 0 0 0,0 0 1 0 0,0 0-1 0 0,0 1 1 0 0,0-1-1 0 0,0 0 1 0 0,0 0-1 0 0,0 0 1 0 0,0 1-1 0 0,0-1 0 0 0,0 0 1 0 0,0 0-1 0 0,0 0 1 0 0,0 0-1 0 0,0 1 1 0 0,0-1-1 0 0,0 0 0 0 0,0 0 1 0 0,-1 0-1 0 0,-2 12 15 0 0,2-10-14 0 0,-15 46 24 0 0,-45 87 0 0 0,21-66-9 0 0,-14 25 15 0 0,53-93-31 0 0,-4 8 3 0 0,0 0-1 0 0,1 0 1 0 0,0 1-1 0 0,1 0 0 0 0,-1-1 1 0 0,-2 18-1 0 0,6-26-2 0 0,0-1 0 0 0,0 1 0 0 0,0 0 0 0 0,0-1 0 0 0,0 1 0 0 0,0-1 0 0 0,0 1 0 0 0,0-1 0 0 0,0 1 0 0 0,0-1 0 0 0,0 1 0 0 0,0-1 0 0 0,1 1 0 0 0,-1-1 0 0 0,0 1 0 0 0,0-1 0 0 0,1 1 0 0 0,-1-1 0 0 0,1 1 0 0 0,-1 0 0 0 0,0-1 0 0 0,1 0 0 0 0,-1 0 0 0 0,0 0 0 0 0,1 0 0 0 0,-1 0 0 0 0,1 0 0 0 0,-1 0 0 0 0,0 0 0 0 0,1 0 0 0 0,-1 0 0 0 0,0 0 0 0 0,1 0 0 0 0,-1 0 0 0 0,0 0 0 0 0,1 0 0 0 0,-1 0 0 0 0,0 0 0 0 0,1 0 0 0 0,-1 0 0 0 0,1-1 0 0 0,2 0 0 0 0,-1-1 0 0 0,1 1 0 0 0,-1-1 0 0 0,1 0 0 0 0,2-2 0 0 0,13-15-1 0 0,0 0 0 0 0,-1-1-1 0 0,-1-1 1 0 0,0 0 0 0 0,23-46-1 0 0,4-5-29 0 0,-18 32 14 0 0,-21 33 8 0 0,-2 4 5 0 0,-3 3 1 0 0,-10 12 5 0 0,0 0 0 0 0,1 1 0 0 0,-17 27 0 0 0,-2 12 33 0 0,-3-1 0 0 0,-3-2 0 0 0,-1-1 0 0 0,-70 71 0 0 0,100-113-28 0 0,5-5-5 0 0,0 1 0 0 0,0-1 1 0 0,0 0-1 0 0,-1 1 0 0 0,1-1 1 0 0,0 0-1 0 0,-4 1 0 0 0,15-16 6 0 0,-7 8-8 0 0,21-39-1 0 0,23-56 0 0 0,16-32-11 0 0,-35 85-1 0 0,32-61-19 0 0,-44 79-26 0 0,17-53-1 0 0,-31 76 50 0 0,8-27-50 0 0,-9 32 48 0 0,-1-1 0 0 0,1 1 0 0 0,-1-1 0 0 0,0 1-1 0 0,0-1 1 0 0,0 0 0 0 0,0 1 0 0 0,0-1 0 0 0,-1 1 0 0 0,0-5 0 0 0,1 7 8 0 0,-1-1 0 0 0,1 1 0 0 0,0-1 0 0 0,-1 1 0 0 0,1 0 0 0 0,0-1 0 0 0,-1 1 0 0 0,1 0 0 0 0,0-1 0 0 0,-1 1 0 0 0,1 0 0 0 0,-1 0 0 0 0,1-1 1 0 0,-1 1-1 0 0,1 0 0 0 0,-1 0 0 0 0,1 0 0 0 0,0-1 0 0 0,-1 1 0 0 0,1 0 0 0 0,-1 0 0 0 0,1 0 0 0 0,-1 0 0 0 0,1 0 0 0 0,-1 0 0 0 0,1 0 0 0 0,-1 0 1 0 0,1 0-1 0 0,-1 0 0 0 0,1 1 0 0 0,-1-1 0 0 0,1 0 0 0 0,-1 0 0 0 0,1 0 0 0 0,-1 1 0 0 0,1-1 0 0 0,0 0 0 0 0,-1 0 0 0 0,1 1 0 0 0,-1-1 0 0 0,1 1 1 0 0,-18 13-46 0 0,4 2 21 0 0,1-1 1 0 0,-18 32-1 0 0,-16 38 5 0 0,31-54 13 0 0,-57 119 1 0 0,43-85 8 0 0,-54 110 2 0 0,81-169 1 0 0,0 1 0 0 0,1-1 0 0 0,0 0 0 0 0,0 1 0 0 0,1 0 0 0 0,-2 7 0 0 0,3-13-2 0 0,0 0 0 0 0,0 0 1 0 0,0 1-1 0 0,0-1 0 0 0,0 0 0 0 0,0 0 0 0 0,0 1 1 0 0,0-1-1 0 0,0 0 0 0 0,1 0 0 0 0,-1 0 0 0 0,0 1 1 0 0,1-1-1 0 0,-1 0 0 0 0,1 0 0 0 0,0 0 0 0 0,-1 0 1 0 0,1 0-1 0 0,0 0 0 0 0,-1 0 0 0 0,1 0 0 0 0,0 0 1 0 0,0 0-1 0 0,0 0 0 0 0,0 0 0 0 0,0-1 0 0 0,0 1 1 0 0,0 0-1 0 0,0-1 0 0 0,0 1 0 0 0,0-1 0 0 0,0 1 1 0 0,1-1-1 0 0,-1 0 0 0 0,0 1 0 0 0,0-1 0 0 0,0 0 1 0 0,1 0-1 0 0,-1 0 0 0 0,2 0 0 0 0,1 0 2 0 0,-1 0-1 0 0,1-1 1 0 0,0 0 0 0 0,-1 1-1 0 0,1-1 1 0 0,-1-1-1 0 0,0 1 1 0 0,1 0 0 0 0,5-4-1 0 0,2-2 9 0 0,14-11 0 0 0,8-10 2 0 0,-2-2 0 0 0,44-53 0 0 0,-7 6 20 0 0,-39 49-19 0 0,33-38 44 0 0,-58 62-42 0 0,-4 4-12 0 0,1 0-1 0 0,-1 0 0 0 0,0 0 1 0 0,0 0-1 0 0,0 0 0 0 0,0 0 1 0 0,0 0-1 0 0,0 0 0 0 0,0 0 1 0 0,0 0-1 0 0,1 0 0 0 0,-1 0 1 0 0,0 0-1 0 0,0 0 0 0 0,0 0 1 0 0,0 0-1 0 0,0 0 0 0 0,0 0 1 0 0,0 0-1 0 0,0 0 0 0 0,0 0 1 0 0,0-1-1 0 0,0 1 1 0 0,1 0-1 0 0,-1 0 0 0 0,0 0 1 0 0,0 0-1 0 0,0 0 0 0 0,0 0 1 0 0,0 0-1 0 0,0 0 0 0 0,0 0 1 0 0,0-1-1 0 0,0 1 0 0 0,0 0 1 0 0,0 0-1 0 0,0 0 0 0 0,0 0 1 0 0,0 0-1 0 0,0 0 0 0 0,0 0 1 0 0,0-1-1 0 0,-2 4 52 0 0,-42 92 94 0 0,-13 27 89 0 0,33-82 41 0 0,24-40-275 0 0,0 0 0 0 0,0 0 0 0 0,0 0 0 0 0,0 0 0 0 0,0 0 0 0 0,0 0-1 0 0,0 1 1 0 0,0-1 0 0 0,0 0 0 0 0,0 0 0 0 0,0 0 0 0 0,0 0-1 0 0,0 0 1 0 0,0 0 0 0 0,0 1 0 0 0,0-1 0 0 0,0 0 0 0 0,0 0 0 0 0,0 0-1 0 0,0 0 1 0 0,0 0 0 0 0,0 0 0 0 0,0 0 0 0 0,0 1 0 0 0,0-1-1 0 0,0 0 1 0 0,0 0 0 0 0,0 0 0 0 0,0 0 0 0 0,0 0 0 0 0,0 0 0 0 0,0 0-1 0 0,0 1 1 0 0,1-1 0 0 0,-1 0 0 0 0,0 0 0 0 0,0 0 0 0 0,0 0-1 0 0,0 0 1 0 0,0 0 0 0 0,0 0 0 0 0,0 0 0 0 0,0 0 0 0 0,1 0 0 0 0,-1 0-1 0 0,0 0 1 0 0,0 0 0 0 0,0 0 0 0 0,0 0 0 0 0,0 0 0 0 0,0 0-1 0 0,1 0 1 0 0,-1 0 0 0 0,0 0 0 0 0,0 0 0 0 0,0 0 0 0 0,0 0 0 0 0,0 0-1 0 0,0 0 1 0 0,1 0 0 0 0,-1 0 0 0 0,8-2 69 0 0,-5 1-64 0 0,-1 0 0 0 0,1-1-1 0 0,-1 1 1 0 0,0-1-1 0 0,1 0 1 0 0,-1 0-1 0 0,0 0 1 0 0,0 0-1 0 0,0 0 1 0 0,0 0 0 0 0,0 0-1 0 0,-1-1 1 0 0,1 1-1 0 0,1-4 1 0 0,3-5 7 0 0,8-24 1 0 0,-7 15-12 0 0,10-22 5 0 0,36-96-2 0 0,-42 107-16 0 0,-2-1 0 0 0,6-47-1 0 0,-13 65-15 0 0,4-45-57 0 0,-5 53 35 0 0,-1-1 1 0 0,-1 1-1 0 0,1-1 1 0 0,-1 0-1 0 0,0 1 1 0 0,-3-10-1 0 0,4 15 34 0 0,-1 0-1 0 0,1 1 1 0 0,0-1-1 0 0,0 0 1 0 0,-1 0-1 0 0,1 0 0 0 0,-1 1 1 0 0,1-1-1 0 0,-1 0 1 0 0,1 1-1 0 0,-1-1 1 0 0,1 0-1 0 0,-1 1 0 0 0,1-1 1 0 0,-1 1-1 0 0,0-1 1 0 0,1 1-1 0 0,-1-1 0 0 0,0 1 1 0 0,0-1-1 0 0,1 1 1 0 0,-1 0-1 0 0,-1-1 1 0 0,0 1-3 0 0,1 0 1 0 0,0 0 0 0 0,-1 0 0 0 0,1 0 0 0 0,0 1-1 0 0,0-1 1 0 0,-1 0 0 0 0,1 1 0 0 0,0-1 0 0 0,0 1 0 0 0,0-1-1 0 0,0 1 1 0 0,-1 0 0 0 0,0 0 0 0 0,-3 3-35 0 0,0 0 0 0 0,-1 1 0 0 0,2 0 0 0 0,-8 9 0 0 0,0 1 10 0 0,1 1 0 0 0,1 0 1 0 0,1 1-1 0 0,0 1 0 0 0,-11 31 1 0 0,-20 96 11 0 0,19-60 20 0 0,20-81 12 0 0,0 0 0 0 0,0-1-1 0 0,0 1 1 0 0,1 0-1 0 0,0 6 1 0 0,0-10-3 0 0,0 1 0 0 0,0-1 0 0 0,0 1-1 0 0,0-1 1 0 0,0 1 0 0 0,0-1 0 0 0,0 1 0 0 0,0-1 0 0 0,1 1-1 0 0,-1-1 1 0 0,0 0 0 0 0,0 1 0 0 0,1-1 0 0 0,-1 1 0 0 0,0-1 0 0 0,1 0-1 0 0,-1 1 1 0 0,0-1 0 0 0,1 0 0 0 0,0 1 0 0 0,-1-1-1 0 0,1 1 1 0 0,0-1 0 0 0,0 0 0 0 0,0 0 0 0 0,-1 0 0 0 0,1 0-1 0 0,0 0 1 0 0,0 0 0 0 0,0 0 0 0 0,-1 0 0 0 0,1 0-1 0 0,0 0 1 0 0,0 0 0 0 0,0 0 0 0 0,-1-1 0 0 0,3 0 0 0 0,-1 0 2 0 0,0 0 0 0 0,0 0 1 0 0,0-1-1 0 0,0 1 1 0 0,0-1-1 0 0,0 1 1 0 0,0-1-1 0 0,0 0 1 0 0,0 0-1 0 0,-1 0 1 0 0,3-3-1 0 0,15-28 19 0 0,-15 26-21 0 0,69-132 21 0 0,-47 92-28 0 0,-3-1 1 0 0,33-92 0 0 0,-55 135 1 0 0,3-9-24 0 0,5-24-1 0 0,-8 35 12 0 0,-1 0-1 0 0,1-1 0 0 0,-1 1 1 0 0,0 0-1 0 0,0 0 1 0 0,-1-1-1 0 0,1 1 1 0 0,0 0-1 0 0,-1 0 0 0 0,0 0 1 0 0,0-1-1 0 0,0 1 1 0 0,-3-5-1 0 0,4 7 10 0 0,-1 0-1 0 0,0 0 1 0 0,0 0-1 0 0,0 0 1 0 0,0 1 0 0 0,0-1-1 0 0,1 0 1 0 0,-1 0-1 0 0,-1 1 1 0 0,1-1 0 0 0,0 1-1 0 0,0-1 1 0 0,0 1-1 0 0,0 0 1 0 0,0-1-1 0 0,0 1 1 0 0,-1 0 0 0 0,1 0-1 0 0,0-1 1 0 0,0 1-1 0 0,0 0 1 0 0,0 0-1 0 0,-1 0 1 0 0,1 1 0 0 0,0-1-1 0 0,0 0 1 0 0,0 0-1 0 0,-1 1 1 0 0,1-1-1 0 0,0 1 1 0 0,0-1 0 0 0,-2 1-1 0 0,-3 3-11 0 0,-1-1 0 0 0,1 1 0 0 0,-11 8 0 0 0,17-12 19 0 0,-11 9-15 0 0,0 1 1 0 0,1-1-1 0 0,1 2 1 0 0,-15 19-1 0 0,-28 51-7 0 0,33-50 16 0 0,1-2 5 0 0,-98 167 0 0 0,-11 26 57 0 0,116-209 123 0 0,21-23-162 0 0,-1 0 0 0 0,-1-2 1 0 0,12-18-1 0 0,19-43 8 0 0,-24 44-19 0 0,65-126 3 0 0,-59 110-12 0 0,-11 24-40 0 0,20-34 0 0 0,-76 132-73 0 0,9-14 97 0 0,13-23 6 0 0,9-15 11 0 0,-26 35 1 0 0,24-38 4 0 0,6-7 20 0 0,-2 0-1 0 0,-23 23 1 0 0,34-38 11 0 0,2-3-14 0 0,2-6-3 0 0,-1 6-8 0 0,0 1-5 0 0,48-225 80 0 0,-49 224-99 0 0,1 0-24 0 0,-1 0 0 0 0,0 0-1 0 0,1 0 1 0 0,0 0 0 0 0,0 0 0 0 0,0 0-1 0 0,0 0 1 0 0,2-4 0 0 0,24 4-216 0 0,-12 0 264 0 0,-2-2 0 0 0,1 1 0 0 0,19-11 0 0 0,19-6 42 0 0,34-3 65 0 0,119-17 0 0 0,-205 41-116 0 0,40-7 20 0 0,49-7 17 0 0,-75 13-33 0 0,1 0-1 0 0,-1 1 0 0 0,1 0 0 0 0,17 4 0 0 0,-30-4-3 0 0,1 1 0 0 0,0-1-1 0 0,-1 1 1 0 0,1 0 0 0 0,-1 0-1 0 0,1 0 1 0 0,-1 1 0 0 0,1-1-1 0 0,-1 0 1 0 0,0 1 0 0 0,1 0-1 0 0,-1-1 1 0 0,0 1 0 0 0,2 3-1 0 0,-1-2 0 0 0,-1 0 0 0 0,0 1 0 0 0,0-1 0 0 0,0 0 0 0 0,-1 1 0 0 0,1-1 0 0 0,-1 1-1 0 0,0 0 1 0 0,1 5 0 0 0,0 2-1 0 0,-1 1-1 0 0,-1 0 0 0 0,0 0 1 0 0,0-1-1 0 0,-4 22 0 0 0,0-10 9 0 0,-1-1 0 0 0,-2 0 0 0 0,-14 36 1 0 0,4-21 8 0 0,-25 41 0 0 0,41-77-16 0 0,-12 21-1 0 0,1-1 0 0 0,-17 44 0 0 0,43-79-195 0 0,116-158-311 0 0,-33 40 111 0 0,-51 70 55 0 0,-51 66 331 0 0,1 1 0 0 0,-1-1 0 0 0,-8 6-1 0 0,-7 5 13 0 0,-8 12 2 0 0,-40 53 0 0 0,4-6 33 0 0,27-33-12 0 0,6-6 44 0 0,-64 55 1 0 0,52-57 67 0 0,57-57-35 0 0,18-35-83 0 0,-3-2 0 0 0,-2-1 0 0 0,21-72 0 0 0,-42 112-24 0 0,4-28 1 0 0,-9 41 2 0 0,0-1 1 0 0,0 1 0 0 0,-1-1-1 0 0,0 1 1 0 0,-3-16 0 0 0,3 24 1 0 0,0 0-1 0 0,0 0 1 0 0,0-1 0 0 0,-1 1 0 0 0,1 0-1 0 0,-1 0 1 0 0,1 0 0 0 0,-1 0-1 0 0,1 0 1 0 0,-1 0 0 0 0,1 0 0 0 0,-1 0-1 0 0,0 0 1 0 0,0 0 0 0 0,1 0 0 0 0,-1 0-1 0 0,0 0 1 0 0,0 0 0 0 0,0 0-1 0 0,0 1 1 0 0,0-1 0 0 0,0 0 0 0 0,-2 0-1 0 0,1 1 0 0 0,1 0 0 0 0,-1-1 1 0 0,1 1-1 0 0,-1 0 0 0 0,1 1 0 0 0,-1-1 0 0 0,1 0 0 0 0,0 0 0 0 0,-1 1 0 0 0,1-1 0 0 0,-1 0 0 0 0,1 1 0 0 0,0-1 0 0 0,-1 1 0 0 0,1 0 0 0 0,0 0 0 0 0,-1-1 0 0 0,1 1 1 0 0,-1 2-1 0 0,-4 1-2 0 0,1 1 0 0 0,-1 1 1 0 0,1-1-1 0 0,1 1 0 0 0,-1 0 1 0 0,-4 8-1 0 0,-19 42-4 0 0,24-48 8 0 0,-10 25 0 0 0,1 1 0 0 0,-13 57 0 0 0,-4 72 8 0 0,28-153-6 0 0,0 2 11 0 0,0 0 0 0 0,1 0 0 0 0,0 1 0 0 0,1-1 0 0 0,2 14 0 0 0,-2-26-11 0 0,0 1 0 0 0,0-1-1 0 0,0 1 1 0 0,0-1-1 0 0,0 1 1 0 0,0-1 0 0 0,0 1-1 0 0,0-1 1 0 0,0 0 0 0 0,0 1-1 0 0,1-1 1 0 0,-1 1 0 0 0,0-1-1 0 0,0 1 1 0 0,0-1 0 0 0,1 0-1 0 0,-1 1 1 0 0,0-1 0 0 0,1 1-1 0 0,-1-1 1 0 0,0 0-1 0 0,1 1 1 0 0,-1-1 0 0 0,0 0-1 0 0,1 0 1 0 0,-1 1 0 0 0,1-1-1 0 0,-1 0 1 0 0,0 0 0 0 0,1 1-1 0 0,-1-1 1 0 0,1 0 0 0 0,-1 0-1 0 0,1 0 1 0 0,-1 0 0 0 0,1 0-1 0 0,-1 0 1 0 0,1 0-1 0 0,-1 0 1 0 0,1 0 0 0 0,-1 0-1 0 0,1 0 1 0 0,-1 0 0 0 0,0 0-1 0 0,1 0 1 0 0,-1 0 0 0 0,1-1-1 0 0,-1 1 1 0 0,1 0 0 0 0,-1 0-1 0 0,1 0 1 0 0,-1-1 0 0 0,0 1-1 0 0,1-1 1 0 0,3-1 5 0 0,-1-1 0 0 0,0 1 0 0 0,0-1 1 0 0,5-5-1 0 0,2-5 1 0 0,-1 0 1 0 0,0 0-1 0 0,13-26 0 0 0,15-48 17 0 0,-28 66-18 0 0,-5 10-6 0 0,59-131 14 0 0,-53 122-18 0 0,2 0-1 0 0,0 1 1 0 0,2 0-1 0 0,27-29 1 0 0,-40 46 1 0 0,0 1 0 0 0,1 0 0 0 0,-1 0 1 0 0,1-1-1 0 0,0 1 0 0 0,-1 0 0 0 0,1 0 0 0 0,3-1 1 0 0,-5 2 0 0 0,1 0 1 0 0,-1 0-1 0 0,1 0 1 0 0,-1 0 0 0 0,1 0-1 0 0,-1 0 1 0 0,1 0-1 0 0,0 0 1 0 0,-1 0 0 0 0,1 0-1 0 0,-1 0 1 0 0,1 0-1 0 0,-1 0 1 0 0,1 0 0 0 0,0 0-1 0 0,-1 0 1 0 0,1 1-1 0 0,-1-1 1 0 0,1 0 0 0 0,-1 0-1 0 0,1 1 1 0 0,-1-1-1 0 0,0 0 1 0 0,1 1 0 0 0,-1-1-1 0 0,1 0 1 0 0,-1 1-1 0 0,1-1 1 0 0,-1 1 0 0 0,0-1-1 0 0,0 1 1 0 0,1-1-1 0 0,-1 1 1 0 0,0-1 0 0 0,1 2-1 0 0,1 4 1 0 0,0 0 0 0 0,0 1 0 0 0,0-1 0 0 0,-1 1 0 0 0,0 0 0 0 0,-1 0 0 0 0,1 9 0 0 0,-6 52 0 0 0,3-49 0 0 0,-4 52 29 0 0,-4-1-1 0 0,-32 115 1 0 0,37-169-10 0 0,-3 13 71 0 0,-6 30 1 0 0,13-58-80 0 0,1 0 0 0 0,0 0 0 0 0,0 0 0 0 0,0 0 0 0 0,0 0 0 0 0,0 0 0 0 0,0 0 0 0 0,0 0 0 0 0,0 0 0 0 0,0 0 0 0 0,0 0 0 0 0,1 0 0 0 0,-1 0 0 0 0,0 0 0 0 0,1 0 0 0 0,-1 0 0 0 0,0 0 0 0 0,1 0 0 0 0,0 0 0 0 0,-1 0 0 0 0,1-1 0 0 0,-1 1 0 0 0,1 0 0 0 0,1 1 0 0 0,-1-1 3 0 0,1-1-1 0 0,-1 1 1 0 0,0-1-1 0 0,0 0 1 0 0,0 1 0 0 0,0-1-1 0 0,1 0 1 0 0,-1 0 0 0 0,0 0-1 0 0,0 0 1 0 0,1 0-1 0 0,-1 0 1 0 0,0 0 0 0 0,0 0-1 0 0,1 0 1 0 0,-1-1-1 0 0,0 1 1 0 0,0 0 0 0 0,0-1-1 0 0,2 0 1 0 0,2-2 15 0 0,-1 1 0 0 0,0-1 0 0 0,1 1 0 0 0,-1-1 0 0 0,-1-1 1 0 0,1 1-1 0 0,0-1 0 0 0,-1 1 0 0 0,0-1 0 0 0,1 0 0 0 0,1-5 0 0 0,5-7 64 0 0,13-28 0 0 0,-11 18-19 0 0,107-249 208 0 0,-88 200-249 0 0,52-154-21 0 0,-81 223-29 0 0,-1 3 3 0 0,0 0 1 0 0,0 1-1 0 0,0-1 0 0 0,0 0 0 0 0,0 0 0 0 0,-1-1 0 0 0,0 1 0 0 0,0 0 0 0 0,0-3 0 0 0,0 5 10 0 0,0 1 0 0 0,0 0 1 0 0,0 0-1 0 0,0 0 0 0 0,0 0 0 0 0,0 0 0 0 0,0 0 1 0 0,-1 0-1 0 0,1-1 0 0 0,0 1 0 0 0,0 0 1 0 0,0 0-1 0 0,0 0 0 0 0,0 0 0 0 0,-1 0 1 0 0,1 0-1 0 0,0 0 0 0 0,0 0 0 0 0,0 0 1 0 0,0 0-1 0 0,-1 0 0 0 0,1 0 0 0 0,0 0 0 0 0,0 0 1 0 0,0 0-1 0 0,0 0 0 0 0,-1 0 0 0 0,1 0 1 0 0,0 0-1 0 0,0 0 0 0 0,0 0 0 0 0,0 0 1 0 0,0 0-1 0 0,-1 0 0 0 0,1 0 0 0 0,0 1 1 0 0,0-1-1 0 0,0 0 0 0 0,0 0 0 0 0,0 0 0 0 0,0 0 1 0 0,-1 0-1 0 0,1 0 0 0 0,0 0 0 0 0,0 1 1 0 0,-8 6-88 0 0,6-6 59 0 0,-9 11-39 0 0,-1 0 1 0 0,1 1 0 0 0,1 0-1 0 0,-10 17 1 0 0,-31 61-74 0 0,25-42 71 0 0,-9 17 2 0 0,-161 270-178 0 0,164-291 223 0 0,-12 18-14 0 0,43-59 40 0 0,4-5 4 0 0,5-5 6 0 0,-3 1-8 0 0,-1 0 0 0 0,1-1 1 0 0,-1 0-1 0 0,0 0 0 0 0,6-13 0 0 0,12-36 10 0 0,-9 21-3 0 0,54-152 10 0 0,-6 14-14 0 0,-46 134-5 0 0,32-77-18 0 0,-40 96-45 0 0,-8 20 54 0 0,0 0 0 0 0,0 1 0 0 0,0-1 0 0 0,-1 0-1 0 0,1 0 1 0 0,-1 1 0 0 0,-1 0 0 0 0,-10 9-5 0 0,7-3 7 0 0,0 0 0 0 0,1 1 0 0 0,0-1 0 0 0,1 1 0 0 0,0 0 0 0 0,-3 10 0 0 0,-14 61-16 0 0,8-25 23 0 0,4 1 0 0 0,1 0 0 0 0,1 90 0 0 0,7-139 9 0 0,0 1 0 0 0,1 0 0 0 0,0 0-1 0 0,1-1 1 0 0,0 1 0 0 0,0-1 0 0 0,0 1 0 0 0,6 9 0 0 0,-7-14 1 0 0,0-1 1 0 0,1 0-1 0 0,-1 0 1 0 0,1 0 0 0 0,-1 0-1 0 0,1 0 1 0 0,0 0 0 0 0,-1 0-1 0 0,1 0 1 0 0,0-1 0 0 0,0 1-1 0 0,1-1 1 0 0,-1 0 0 0 0,0 1-1 0 0,0-1 1 0 0,1 0-1 0 0,-1 0 1 0 0,0 0 0 0 0,1-1-1 0 0,-1 1 1 0 0,1-1 0 0 0,-1 1-1 0 0,1-1 1 0 0,0 0 0 0 0,-1 0-1 0 0,1 0 1 0 0,-1 0 0 0 0,1 0-1 0 0,2-1 1 0 0,0 0 12 0 0,0-1 0 0 0,0 0 0 0 0,0 0 0 0 0,0 0 0 0 0,0-1 0 0 0,0 1 0 0 0,-1-1 0 0 0,1 0 1 0 0,-1 0-1 0 0,0-1 0 0 0,4-4 0 0 0,7-7 85 0 0,18-25 1 0 0,-29 35-90 0 0,11-17 47 0 0,0-1 0 0 0,17-38 0 0 0,-20 37-29 0 0,8-21 17 0 0,-2 0 1 0 0,19-74-1 0 0,0 0-2 0 0,-37 118-52 0 0,3-5 7 0 0,-1-1 1 0 0,7-11-1 0 0,-9 18-7 0 0,0 0 0 0 0,0 0 0 0 0,0 0 0 0 0,0 0 1 0 0,0 0-1 0 0,0-1 0 0 0,0 1 0 0 0,0 0 0 0 0,0 0 0 0 0,0 0 0 0 0,0 0 0 0 0,0 0 0 0 0,0 0 0 0 0,0 0 0 0 0,0 0 0 0 0,0 0 0 0 0,0 0 0 0 0,0 0 0 0 0,0 0 1 0 0,0 0-1 0 0,0 0 0 0 0,0-1 0 0 0,0 1 0 0 0,0 0 0 0 0,0 0 0 0 0,0 0 0 0 0,0 0 0 0 0,0 0 0 0 0,0 0 0 0 0,0 0 0 0 0,-1 0 0 0 0,1 0 0 0 0,0 0 0 0 0,0 0 0 0 0,0 0 1 0 0,0 0-1 0 0,0 0 0 0 0,0 0 0 0 0,0 0 0 0 0,0 0 0 0 0,0 0 0 0 0,0 0 0 0 0,0 0 0 0 0,0 0 0 0 0,0 0 0 0 0,0 0 0 0 0,-1 0 0 0 0,1 0 0 0 0,0 0 0 0 0,0 0 1 0 0,0 0-1 0 0,0 0 0 0 0,0 0 0 0 0,0 0 0 0 0,0 0 0 0 0,0 0 0 0 0,0 0 0 0 0,0 0 0 0 0,0 0 0 0 0,-1 1 0 0 0,0-1 1 0 0,1 1-1 0 0,-1-1 0 0 0,1 1 0 0 0,-1-1 1 0 0,1 1-1 0 0,-1 0 0 0 0,1-1 0 0 0,-1 1 1 0 0,1 0-1 0 0,-1 0 0 0 0,1-1 0 0 0,0 1 1 0 0,0 0-1 0 0,-1 1 0 0 0,-40 131 0 0 0,7-17 0 0 0,-86 231 66 0 0,119-346-61 0 0,1-1 0 0 0,-1 1 0 0 0,1 0 0 0 0,0 0 0 0 0,0 0 0 0 0,-1 0 1 0 0,1 0-1 0 0,0 0 0 0 0,0 0 0 0 0,0 0 0 0 0,0 0 0 0 0,0 0 1 0 0,1 1-1 0 0,-1-1-2 0 0,0-1 0 0 0,0 0-1 0 0,0 0 1 0 0,0 0 0 0 0,1 1 0 0 0,-1-1 0 0 0,0 0 0 0 0,0 0 0 0 0,0 0-1 0 0,0 0 1 0 0,1 1 0 0 0,-1-1 0 0 0,0 0 0 0 0,0 0 0 0 0,1 0 0 0 0,-1 0 0 0 0,0 0-1 0 0,0 0 1 0 0,1 0 0 0 0,-1 0 0 0 0,0 1 0 0 0,0-1 0 0 0,1 0 0 0 0,-1 0 0 0 0,0 0-1 0 0,0 0 1 0 0,1-1 0 0 0,-1 1 0 0 0,0 0 0 0 0,1 0 0 0 0,1-1 5 0 0,0 1 0 0 0,1-1-1 0 0,-1 0 1 0 0,0 0 0 0 0,0 0 0 0 0,0-1 0 0 0,0 1 0 0 0,0-1 0 0 0,2-1 0 0 0,3-5 4 0 0,0 0 1 0 0,0 0 0 0 0,0-1-1 0 0,-1 0 1 0 0,-1 0 0 0 0,6-11-1 0 0,23-60 38 0 0,-32 76-47 0 0,202-466 112 0 0,-190 447-138 0 0,-23 37-7 0 0,1 1 1 0 0,0 0 0 0 0,1 0-1 0 0,-9 31 1 0 0,2-7-3 0 0,-35 92-108 0 0,-46 191 0 0 0,93-314 136 0 0,-2 7-7 0 0,4-15 11 0 0,0 1-1 0 0,0 0 0 0 0,-1-1 0 0 0,1 1 0 0 0,0-1 0 0 0,0 1 1 0 0,0-1-1 0 0,0 1 0 0 0,0-1 0 0 0,0 1 0 0 0,0 0 0 0 0,1-1 1 0 0,-1 1-1 0 0,0-1 0 0 0,0 1 0 0 0,0-1 0 0 0,0 1 0 0 0,1 0 1 0 0,0-1-1 0 0,-1 0 0 0 0,1 0 0 0 0,-1 0 0 0 0,1 0 0 0 0,0 0 1 0 0,-1 0-1 0 0,1-1 0 0 0,-1 1 0 0 0,1 0 0 0 0,-1 0 1 0 0,1 0-1 0 0,-1-1 0 0 0,1 1 0 0 0,-1 0 0 0 0,1-1 1 0 0,-1 1-1 0 0,1 0 0 0 0,-1-1 0 0 0,1 1 0 0 0,-1-1 1 0 0,0 1-1 0 0,1 0 0 0 0,-1-1 0 0 0,1 1 0 0 0,-1-1 0 0 0,0 1 1 0 0,1-2-1 0 0,14-21-3 0 0,-1-1 1 0 0,-1-1 0 0 0,20-51-1 0 0,18-88-1 0 0,-36 112 3 0 0,4-14-16 0 0,39-114-155 0 0,-55 170 139 0 0,2-4-112 0 0,-10 35 26 0 0,-3 13 82 0 0,-5 52 0 0 0,5-30 17 0 0,-5 29 13 0 0,-24 164-10 0 0,35-229 19 0 0,-1-1 0 0 0,1 0 1 0 0,1 0 0 0 0,1 1 0 0 0,3 27 0 0 0,-3-45-1 0 0,0-1 0 0 0,0 0 1 0 0,1 1-1 0 0,-1-1 0 0 0,1 0 1 0 0,-1 1-1 0 0,1-1 1 0 0,-1 0-1 0 0,1 0 0 0 0,0 0 1 0 0,0 1-1 0 0,-1-1 0 0 0,1 0 1 0 0,0 0-1 0 0,0 0 1 0 0,0 0-1 0 0,0 0 0 0 0,0 0 1 0 0,0-1-1 0 0,1 1 1 0 0,-1 0-1 0 0,0 0 0 0 0,0-1 1 0 0,3 2-1 0 0,-3-2 0 0 0,0 0 1 0 0,1 0-1 0 0,-1 0 1 0 0,0 0-1 0 0,1 0 0 0 0,-1 0 1 0 0,0 0-1 0 0,0 0 1 0 0,1-1-1 0 0,-1 1 0 0 0,0 0 1 0 0,0-1-1 0 0,1 1 1 0 0,-1-1-1 0 0,0 1 0 0 0,0-1 1 0 0,0 0-1 0 0,0 0 0 0 0,0 1 1 0 0,0-1-1 0 0,0 0 1 0 0,0 0-1 0 0,0 0 0 0 0,0 0 1 0 0,0 0-1 0 0,0-2 1 0 0,4-4 1 0 0,-1-1 0 0 0,-1 0 0 0 0,1-1 0 0 0,-2 1 0 0 0,1-1 0 0 0,-1 1 1 0 0,2-14-1 0 0,0-1 2 0 0,51-240 35 0 0,-48 225-37 0 0,-4 20 0 0 0,6-19-1 0 0,-10 33 4 0 0,0 4-5 0 0,1 0-1 0 0,0 0 0 0 0,0 0 1 0 0,-1 1-1 0 0,1-1 1 0 0,0 0-1 0 0,0 0 0 0 0,-1 0 1 0 0,1 0-1 0 0,0 1 0 0 0,0-1 1 0 0,-1 0-1 0 0,1 0 1 0 0,0 1-1 0 0,0-1 0 0 0,0 0 1 0 0,0 0-1 0 0,0 1 1 0 0,-1-1-1 0 0,1 0 0 0 0,0 0 1 0 0,0 1-1 0 0,0-1 0 0 0,0 0 1 0 0,0 1-1 0 0,-47 143 91 0 0,11 6 108 0 0,8-35 145 0 0,26-107-279 0 0,-1 12 541 0 0,3-20-599 0 0,0 0 0 0 0,1 0 0 0 0,-1 0 1 0 0,0 0-1 0 0,0-1 0 0 0,1 1 1 0 0,-1 0-1 0 0,0 0 0 0 0,1-1 1 0 0,-1 1-1 0 0,0 0 0 0 0,0 0 1 0 0,0-1-1 0 0,1 1 0 0 0,-1 0 1 0 0,0-1-1 0 0,0 1 0 0 0,0 0 1 0 0,0-1-1 0 0,0 1 0 0 0,1-1 0 0 0,18-44 94 0 0,-1-1 0 0 0,14-59 0 0 0,-9-1-258 0 0,-3-1 0 0 0,4-111 0 0 0,-24 217 134 0 0,0 1-1 0 0,0 0 0 0 0,0-1 0 0 0,0 1 0 0 0,0-1 0 0 0,1 1 0 0 0,-1 0 0 0 0,0-1 0 0 0,0 1 0 0 0,0-1 0 0 0,0 1 0 0 0,-1 0 0 0 0,1-1 0 0 0,0 1 0 0 0,0 0 1 0 0,0-1-1 0 0,0 1 0 0 0,0 0 0 0 0,0-1 0 0 0,0 1 0 0 0,-1-1 0 0 0,1 1 0 0 0,0 0 0 0 0,0 0 0 0 0,-1-1 0 0 0,1 1 0 0 0,0 0 0 0 0,-1-1 0 0 0,-9 6-467 0 0,7-3 554 0 0,0 0-83 0 0,0 1 0 0 0,0-1 0 0 0,0 1 0 0 0,1 0 0 0 0,-1 0 0 0 0,0 0 0 0 0,1 0 1 0 0,0 1-1 0 0,0-1 0 0 0,0 1 0 0 0,-1 3 0 0 0,-3 8 4 0 0,-6 23 1 0 0,8-24-3 0 0,-11 48-3 0 0,2-1 1 0 0,-8 113 0 0 0,21-164 25 0 0,-3 15 24 0 0,2 0 1 0 0,3 26 0 0 0,-2-51-24 0 0,0 1 1 0 0,0-1-1 0 0,0 1 0 0 0,0-1 0 0 0,0 1 0 0 0,0-1 1 0 0,0 0-1 0 0,1 1 0 0 0,-1-1 0 0 0,0 1 0 0 0,0-1 1 0 0,0 1-1 0 0,1-1 0 0 0,-1 0 0 0 0,0 1 0 0 0,0-1 1 0 0,1 0-1 0 0,-1 1 0 0 0,0-1 0 0 0,1 0 0 0 0,-1 1 1 0 0,0-1-1 0 0,1 0 0 0 0,-1 1 0 0 0,1-1 0 0 0,0 0 3 0 0,0 0 0 0 0,0 0-1 0 0,0 1 1 0 0,0-1-1 0 0,0 0 1 0 0,-1 0 0 0 0,1-1-1 0 0,0 1 1 0 0,0 0 0 0 0,0 0-1 0 0,0 0 1 0 0,1-1-1 0 0,2-1 30 0 0,1 0 0 0 0,-1-1-1 0 0,7-4 1 0 0,-5 2-19 0 0,-1 1 0 0 0,0-1 0 0 0,0 0 0 0 0,-1-1 0 0 0,1 1 0 0 0,-1-1 0 0 0,0 0-1 0 0,4-9 1 0 0,22-54 56 0 0,-26 56-69 0 0,25-73 25 0 0,18-99 1 0 0,-34 130-34 0 0,-10 41 2 0 0,-1 4-7 0 0,0 1 0 0 0,1 0 0 0 0,0 0 0 0 0,5-11 1 0 0,-5 36-36 0 0,1 0 0 0 0,0 19 0 0 0,20 266 35 0 0,-18-212 40 0 0,-3-42 117 0 0,-3-47-126 0 0,7-9 46 0 0,-5 4-64 0 0,1 0 0 0 0,-1 0 1 0 0,0 0-1 0 0,0 0 1 0 0,0-1-1 0 0,-1 1 1 0 0,0-1-1 0 0,1-9 1 0 0,-2-48 22 0 0,0 46-26 0 0,-25-369-19 0 0,24 374 3 0 0,1 10 10 0 0,1 0 0 0 0,-1 0-1 0 0,-1 0 1 0 0,1 0 0 0 0,0 0-1 0 0,0 0 1 0 0,-1 0 0 0 0,1 0-1 0 0,-1 0 1 0 0,0 0 0 0 0,1 0-1 0 0,-2-2 1 0 0,1 4 2 0 0,1 0 0 0 0,0 0 0 0 0,0 0 0 0 0,-1 1 0 0 0,1-1 0 0 0,0 0 0 0 0,0 0 0 0 0,0 0 0 0 0,-1 0 0 0 0,1 0 0 0 0,0 0 0 0 0,0 0 0 0 0,-1 0 0 0 0,1 1 0 0 0,0-1 0 0 0,0 0 0 0 0,0 0 0 0 0,0 0 0 0 0,-1 0-1 0 0,1 1 1 0 0,0-1 0 0 0,0 0 0 0 0,0 0 0 0 0,0 0 0 0 0,0 1 0 0 0,0-1 0 0 0,-1 0 0 0 0,1 0 0 0 0,0 1 0 0 0,0-1 0 0 0,0 0 0 0 0,0 0 0 0 0,0 0 0 0 0,0 1 0 0 0,0-1 0 0 0,-5 15-9 0 0,0 16 10 0 0,1 0-1 0 0,1 0 0 0 0,1 0 0 0 0,3 38 1 0 0,20 128 30 0 0,-20-191-27 0 0,-1 0-1 0 0,8 35 37 0 0,-8-38-29 0 0,1 0 0 0 0,0 0 0 0 0,0 0 0 0 0,0-1 0 0 0,0 1 0 0 0,1 0 0 0 0,-1-1 0 0 0,1 1 0 0 0,-1-1 0 0 0,1 1 0 0 0,3 2 0 0 0,-5-5-6 0 0,1 1 0 0 0,-1-1-1 0 0,1 0 1 0 0,0 1 0 0 0,-1-1-1 0 0,1 0 1 0 0,-1 0 0 0 0,1 0 0 0 0,0 1-1 0 0,-1-1 1 0 0,1 0 0 0 0,-1 0-1 0 0,1 0 1 0 0,0 0 0 0 0,-1 0 0 0 0,1 0-1 0 0,-1 0 1 0 0,1 0 0 0 0,0 0 0 0 0,-1-1-1 0 0,1 1 1 0 0,-1 0 0 0 0,1 0-1 0 0,0 0 1 0 0,-1-1 0 0 0,1 1 0 0 0,-1 0-1 0 0,1-1 1 0 0,-1 1 0 0 0,1 0-1 0 0,-1-1 1 0 0,1 1 0 0 0,-1-1 0 0 0,0 1-1 0 0,1-1 1 0 0,-1 1 0 0 0,1-1-1 0 0,-1 1 1 0 0,0-1 0 0 0,1 0 0 0 0,1-2 11 0 0,0-1 0 0 0,0 0 0 0 0,0 1 0 0 0,2-6 0 0 0,-1-1-10 0 0,-1 0 0 0 0,0 0 0 0 0,0 0 0 0 0,-1 0 0 0 0,1-14 0 0 0,-6-51-3 0 0,2 55-59 0 0,1 0 0 0 0,0 0 0 0 0,5-34 0 0 0,-3 44-80 0 0,-1 9 27 0 0,0 2-3 0 0,-5 14-28 0 0,-13 68 46 0 0,9-40 85 0 0,-15 47 0 0 0,21-84 10 0 0,-1 5 10 0 0,4-10-4 0 0,-2-3 5 0 0,1 0 1 0 0,0 0-1 0 0,0 0 0 0 0,0 0 0 0 0,1 0 0 0 0,-1-1 0 0 0,0-3 1 0 0,-5-26-8 0 0,-22-93-18 0 0,25 113 9 0 0,3 9-1 0 0,-1-1 1 0 0,0 1 0 0 0,0-1 0 0 0,0 1 0 0 0,-1-1-1 0 0,1 1 1 0 0,-1 0 0 0 0,0 0 0 0 0,0 0 0 0 0,-3-4 0 0 0,5 6 2 0 0,-1 1 0 0 0,0-1 0 0 0,1 1 0 0 0,-1 0 0 0 0,0 0 0 0 0,1-1 0 0 0,-1 1 0 0 0,0 0 0 0 0,1 0 0 0 0,-1 0 0 0 0,0 0 0 0 0,0 0 0 0 0,1 0 0 0 0,-1 0 1 0 0,0 0-1 0 0,1 0 0 0 0,-1 0 0 0 0,0 0 0 0 0,0 0 0 0 0,1 1 0 0 0,-1-1 0 0 0,0 0 0 0 0,1 0 0 0 0,-1 1 0 0 0,0-1 0 0 0,1 0 0 0 0,-1 1 0 0 0,1-1 0 0 0,-1 1 1 0 0,1-1-1 0 0,-2 2 0 0 0,-15 17-47 0 0,16-18 48 0 0,-5 7-13 0 0,0 1 0 0 0,1 0-1 0 0,0 0 1 0 0,1 1 0 0 0,0-1-1 0 0,0 1 1 0 0,-2 10 0 0 0,0 7-16 0 0,-3 40 0 0 0,5-28 7 0 0,2 55 0 0 0,3-69 22 0 0,2 0 0 0 0,0 0 0 0 0,9 32 0 0 0,-10-51 3 0 0,-1 0-1 0 0,1-1-1 0 0,0 1 1 0 0,0 0-1 0 0,5 7 1 0 0,-7-12 0 0 0,1 0 1 0 0,-1 0-1 0 0,1 0 1 0 0,-1 0-1 0 0,1-1 1 0 0,0 1-1 0 0,-1 0 1 0 0,1 0-1 0 0,0-1 1 0 0,0 1-1 0 0,-1 0 1 0 0,1-1-1 0 0,0 1 1 0 0,0-1-1 0 0,0 1 1 0 0,0-1-1 0 0,0 0 1 0 0,0 1-1 0 0,0-1 1 0 0,0 0 0 0 0,0 1-1 0 0,0-1 1 0 0,0 0-1 0 0,0 0 1 0 0,0 0-1 0 0,0 0 1 0 0,0 0-1 0 0,0 0 1 0 0,0 0-1 0 0,0-1 1 0 0,0 1-1 0 0,0 0 1 0 0,1-1-1 0 0,2-1 3 0 0,0 0 0 0 0,0-1 0 0 0,0 1 0 0 0,0-1 0 0 0,0 0 0 0 0,-1 0 0 0 0,0 0 0 0 0,1 0 0 0 0,-1-1 0 0 0,0 1 0 0 0,3-7 0 0 0,4-6 3 0 0,12-25 0 0 0,-16 27-4 0 0,12-24 2 0 0,-2-2 1 0 0,15-55 0 0 0,10-88-5 0 0,-25 77-2 0 0,-9 55-30 0 0,19-74 1 0 0,-43 261-56 0 0,8-49 89 0 0,-11 221 43 0 0,22-281 54 0 0,-2-27-78 0 0,11-17 36 0 0,-7 8-54 0 0,0 1 1 0 0,0-1-1 0 0,-1 0 0 0 0,4-15 0 0 0,4-39 6 0 0,-10 56-4 0 0,13-81-3 0 0,-7 133 0 0 0,15 86 31 0 0,-8-59 34 0 0,-14-66-59 0 0,1-1 29 0 0,0-1 0 0 0,0 1 0 0 0,3 8-1 0 0,-4-12-21 0 0,1 0 0 0 0,-1 0 0 0 0,1 0 0 0 0,-1 0 0 0 0,1-1 0 0 0,-1 1 0 0 0,1 0 0 0 0,0 0 0 0 0,-1-1 0 0 0,1 1 0 0 0,0 0 0 0 0,0 0 0 0 0,0-1 0 0 0,-1 1 0 0 0,1-1 0 0 0,0 1 0 0 0,0-1 0 0 0,0 1 0 0 0,0-1 0 0 0,0 0 0 0 0,0 1 0 0 0,0-1 1 0 0,1 0-2 0 0,0 0 5 0 0,0 1-1 0 0,0-1 1 0 0,0-1-1 0 0,-1 1 1 0 0,1 0-1 0 0,0 0 0 0 0,0 0 1 0 0,0-1-1 0 0,-1 1 1 0 0,1-1-1 0 0,0 0 1 0 0,0 1-1 0 0,-1-1 0 0 0,1 0 1 0 0,1-1-1 0 0,0 0 2 0 0,-1 0 0 0 0,0-1 0 0 0,0 1 0 0 0,1 0 0 0 0,-1-1 0 0 0,-1 1 0 0 0,1-1 0 0 0,2-3 0 0 0,1-4 27 0 0,-1-1 1 0 0,0 0-1 0 0,5-20 0 0 0,-8 26-31 0 0,30-175 172 0 0,-25 130-164 0 0,-4 19-20 0 0,-2 24-10 0 0,0 0 0 0 0,1 1 0 0 0,-1-1 0 0 0,4-13 0 0 0,-10 40-50 0 0,1 0 0 0 0,1 0 0 0 0,-1 22 1 0 0,-1 63-6 0 0,3-35 35 0 0,1-32 14 0 0,2-20 17 0 0,-1-1-1 0 0,-4 24 1 0 0,5-36 26 0 0,2-6 9 0 0,3-14-6 0 0,-1-32-30 0 0,-1-65 0 0 0,-10-52-32 0 0,3 93-20 0 0,4 66 38 0 0,0 1-13 0 0,-1 0 0 0 0,1 0 0 0 0,0 0 1 0 0,-1-1-1 0 0,0 1 0 0 0,0 0 0 0 0,-2-5 0 0 0,3 9 18 0 0,-1 0-1 0 0,1 0 1 0 0,0 0 0 0 0,0-1-1 0 0,-1 1 1 0 0,1 0 0 0 0,0 0-1 0 0,0 0 1 0 0,-1 0 0 0 0,1 0-1 0 0,0 0 1 0 0,-1 0 0 0 0,1-1-1 0 0,0 1 1 0 0,0 0 0 0 0,-1 0 0 0 0,1 0-1 0 0,0 0 1 0 0,-1 0 0 0 0,1 1-1 0 0,0-1 1 0 0,-1 0 0 0 0,1 0-1 0 0,0 0 1 0 0,0 0 0 0 0,-1 0-1 0 0,1 0 1 0 0,0 0 0 0 0,-1 1 0 0 0,1-1-1 0 0,-10 6-72 0 0,10-6 70 0 0,-3 2-4 0 0,0 0 0 0 0,1 1 0 0 0,-1-1-1 0 0,1 1 1 0 0,0 0 0 0 0,0 0 0 0 0,0 0 0 0 0,-3 4 0 0 0,-11 29-28 0 0,13-28 28 0 0,-11 29-5 0 0,3 0-1 0 0,1 0 1 0 0,1 1 0 0 0,-6 76-1 0 0,15-112 18 0 0,-1 21 1 0 0,1-22-1 0 0,0 0 1 0 0,0 0 0 0 0,1 0-1 0 0,-1 0 1 0 0,0 0 0 0 0,0 0-1 0 0,1 0 1 0 0,-1 0 0 0 0,0 0-1 0 0,1 0 1 0 0,-1 0 0 0 0,1 0 0 0 0,-1 0-1 0 0,1-1 1 0 0,-1 1 0 0 0,1 0-1 0 0,0 0 1 0 0,-1-1 0 0 0,1 1-1 0 0,1 0 1 0 0,-1 0-1 0 0,-1-1 1 0 0,1 0-1 0 0,0 0 1 0 0,-1 0-1 0 0,1 0 0 0 0,0 1 1 0 0,-1-1-1 0 0,1 0 1 0 0,0 0-1 0 0,0 0 1 0 0,-1 0-1 0 0,1-1 0 0 0,0 1 1 0 0,-1 0-1 0 0,1 0 1 0 0,0 0-1 0 0,-1 0 0 0 0,1-1 1 0 0,0 1-1 0 0,-1 0 1 0 0,1-1-1 0 0,0 1 1 0 0,-1-1-1 0 0,1 1 0 0 0,-1 0 1 0 0,1-1-1 0 0,-1 1 1 0 0,1-1-1 0 0,-1 0 1 0 0,1 1-1 0 0,-1-1 0 0 0,0 1 1 0 0,1-1-1 0 0,-1 0 1 0 0,1 0-1 0 0,1-4 2 0 0,1 0 0 0 0,-1 0 0 0 0,2-7 0 0 0,-4 10-1 0 0,10-33-1 0 0,-2 0-1 0 0,4-48 1 0 0,6-31-148 0 0,-7 73-246 0 0,-11 41 389 0 0,0 0 0 0 0,0 0 1 0 0,0 0-1 0 0,0 0 0 0 0,0 0 0 0 0,0 0 0 0 0,0 0 0 0 0,0 0 1 0 0,0 0-1 0 0,1 0 0 0 0,-1 0 0 0 0,0 0 0 0 0,0 0 0 0 0,0 0 1 0 0,0-1-1 0 0,0 1 0 0 0,0 0 0 0 0,0 0 0 0 0,0 0 0 0 0,0 0 0 0 0,1 0 1 0 0,-1 0-1 0 0,0 0 0 0 0,0 0 0 0 0,0 0 0 0 0,0 0 0 0 0,0 0 1 0 0,0 0-1 0 0,0 0 0 0 0,0 1 0 0 0,0-1 0 0 0,1 0 0 0 0,-1 0 0 0 0,0 0 1 0 0,0 0-1 0 0,0 0 0 0 0,0 0 0 0 0,0 0 0 0 0,0 0 0 0 0,0 0 1 0 0,0 0-1 0 0,0 0 0 0 0,0 0 0 0 0,0 0 0 0 0,0 0 0 0 0,1 1 0 0 0,-1-1 1 0 0,0 0-1 0 0,0 0 0 0 0,0 0 0 0 0,0 0 0 0 0,0 0 0 0 0,0 0 1 0 0,0 0-1 0 0,0 0 0 0 0,0 0 0 0 0,0 1 0 0 0,0-1 0 0 0,0 0 0 0 0,0 0 1 0 0,0 0-1 0 0,0 0 0 0 0,15 43-56 0 0,-3 1 0 0 0,9 49 0 0 0,5 94 61 0 0,-25-178 6 0 0,-1-2 2 0 0,1-1 1 0 0,0 1 0 0 0,0-1 0 0 0,4 11 0 0 0,-5-15-6 0 0,1-1 1 0 0,-1 0 0 0 0,1 0 0 0 0,-1 0 0 0 0,1 0 0 0 0,-1 0-1 0 0,1 0 1 0 0,0 0 0 0 0,0-1 0 0 0,-1 1 0 0 0,1 0 0 0 0,0 0-1 0 0,0 0 1 0 0,0-1 0 0 0,0 1 0 0 0,0 0 0 0 0,0-1 0 0 0,0 1-1 0 0,0-1 1 0 0,0 1 0 0 0,0-1 0 0 0,0 0 0 0 0,1 1 0 0 0,-1-1 0 0 0,0 0-1 0 0,0 0 1 0 0,0 0 0 0 0,0 0 0 0 0,1 0 0 0 0,-1 0 0 0 0,0 0-1 0 0,1-1 1 0 0,2 1 7 0 0,-1-1 0 0 0,0 0 0 0 0,0 0 0 0 0,0-1 0 0 0,1 1 0 0 0,-1-1 0 0 0,0 1 0 0 0,-1-1-1 0 0,1 0 1 0 0,0 0 0 0 0,-1-1 0 0 0,1 1 0 0 0,-1 0 0 0 0,1-1 0 0 0,-1 1 0 0 0,0-1 0 0 0,0 0 0 0 0,0 0 0 0 0,-1 0 0 0 0,3-5 0 0 0,2-6 8 0 0,-1 0 0 0 0,-1 0 1 0 0,5-20-1 0 0,-8 26-10 0 0,39-263 107 0 0,-32 203-100 0 0,-27 153-24 0 0,5 4 10 0 0,2 0 26 0 0,-37 132 0 0 0,35-177 125 0 0,21-82-98 0 0,4-66 0 0 0,-8-42 90 0 0,-2 73-118 0 0,-5-90-126 0 0,2 127 80 0 0,3 29-34 0 0,0 1-113 0 0,-5 9-379 0 0,1 1 510 0 0,0 0 1 0 0,0 0-1 0 0,0 1 1 0 0,1 0-1 0 0,-1 0 0 0 0,1-1 1 0 0,0 1-1 0 0,1 0 1 0 0,-1 1-1 0 0,1-1 1 0 0,0 0-1 0 0,0 6 0 0 0,0 11-48 0 0,1 35-1 0 0,1-44 53 0 0,1 35-14 0 0,9 54-1 0 0,-11-101 47 0 0,0-1-1 0 0,0 1 0 0 0,0 0 1 0 0,0-1-1 0 0,0 1 0 0 0,0-1 0 0 0,1 1 1 0 0,-1-1-1 0 0,0 1 0 0 0,0-1 1 0 0,1 1-1 0 0,-1-1 0 0 0,0 1 1 0 0,0-1-1 0 0,1 1 0 0 0,-1-1 1 0 0,1 0-1 0 0,-1 1 0 0 0,0-1 1 0 0,1 0-1 0 0,-1 1 0 0 0,1-1 1 0 0,0 1-1 0 0,0-1 1 0 0,-1 0-1 0 0,1 0 1 0 0,-1 0 0 0 0,1 0 0 0 0,-1 0-1 0 0,1 0 1 0 0,0 0 0 0 0,-1 0-1 0 0,1-1 1 0 0,-1 1 0 0 0,1 0 0 0 0,-1 0-1 0 0,1 0 1 0 0,-1-1 0 0 0,1 1 0 0 0,-1 0-1 0 0,1-1 1 0 0,0 1 0 0 0,1-2 1 0 0,0 0 0 0 0,1-1 1 0 0,-1 1-1 0 0,0 0 0 0 0,0 0 1 0 0,-1-1-1 0 0,3-3 0 0 0,2-10 6 0 0,0 0 0 0 0,-1-1 0 0 0,-1 1 0 0 0,4-32 0 0 0,-2 9 0 0 0,-6 39-8 0 0,0 0 0 0 0,0-1 0 0 0,0 1 0 0 0,0 0 0 0 0,0 0 0 0 0,0 0 0 0 0,0 0 0 0 0,0 0 0 0 0,1-1 0 0 0,-1 1 0 0 0,0 0 0 0 0,0 0 0 0 0,0 0 0 0 0,0 0 0 0 0,0 0 0 0 0,0 0 0 0 0,0 0 0 0 0,0-1 0 0 0,0 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0 0 0,0 0 0 0 0,1 0 0 0 0,-1 0 0 0 0,0 0 0 0 0,0 1 0 0 0,0-1 0 0 0,0 0 0 0 0,0 0 0 0 0,0 0 0 0 0,0 0 0 0 0,0 0 0 0 0,1 1 0 0 0,7 8 0 0 0,-5-6 0 0 0,3 6 0 0 0,0-1 0 0 0,0 1 0 0 0,-1 1 0 0 0,0-1 0 0 0,-1 1 0 0 0,0 0 0 0 0,4 11 0 0 0,3 10 0 0 0,34 87 3 0 0,-44-117 0 0 0,-1 1-1 0 0,1-1 1 0 0,0 0-1 0 0,-1 1 1 0 0,1-1 0 0 0,0 0-1 0 0,0 0 1 0 0,0 1 0 0 0,0-1-1 0 0,0 0 1 0 0,0 0-1 0 0,0 0 1 0 0,0 0 0 0 0,0-1-1 0 0,1 1 1 0 0,-1 0 0 0 0,0 0-1 0 0,1-1 1 0 0,-1 1 0 0 0,0-1-1 0 0,1 1 1 0 0,-1-1-1 0 0,1 0 1 0 0,1 1 0 0 0,-1-1 3 0 0,0 0 1 0 0,-1-1 0 0 0,1 1 0 0 0,0 0-1 0 0,0-1 1 0 0,-1 1 0 0 0,1-1-1 0 0,0 1 1 0 0,-1-1 0 0 0,1 0-1 0 0,-1 0 1 0 0,1 0 0 0 0,-1 0 0 0 0,1 0-1 0 0,-1 0 1 0 0,0 0 0 0 0,1-1-1 0 0,-1 1 1 0 0,0 0 0 0 0,2-3 0 0 0,2-4 20 0 0,0 0 0 0 0,0-1 0 0 0,-1 0 0 0 0,0 0 1 0 0,-1 0-1 0 0,4-13 0 0 0,10-59 104 0 0,-17 78-127 0 0,12-118 136 0 0,-6 38-103 0 0,-6 78-40 0 0,-2 5-2 0 0,-6 9-3 0 0,-8 19-9 0 0,-1 13-5 0 0,-22 48-37 0 0,19-51 28 0 0,-33 47 0 0 0,36-59 31 0 0,18-30 0 0 0,0 0-1 0 0,0 1 0 0 0,0-1 1 0 0,-1 0-1 0 0,0-5 0 0 0,1-3-1 0 0,4-45-11 0 0,2-20-73 0 0,-2-95 1 0 0,-5 172 82 0 0,0-1 0 0 0,0 1 0 0 0,0 0 1 0 0,0 0-1 0 0,0 0 0 0 0,0 0 1 0 0,0-1-1 0 0,0 1 0 0 0,0 0 1 0 0,0 0-1 0 0,0 0 0 0 0,0 0 1 0 0,0-1-1 0 0,-1 1 0 0 0,1 0 0 0 0,0 0 1 0 0,0 0-1 0 0,0 0 0 0 0,0-1 1 0 0,0 1-1 0 0,0 0 0 0 0,0 0 1 0 0,-1 0-1 0 0,1 0 0 0 0,0 0 0 0 0,0 0 1 0 0,0 0-1 0 0,0 0 0 0 0,-1 0 1 0 0,1-1-1 0 0,0 1 0 0 0,0 0 1 0 0,0 0-1 0 0,0 0 0 0 0,-1 0 1 0 0,1 0-1 0 0,0 0 0 0 0,0 0 0 0 0,0 0 1 0 0,0 0-1 0 0,-1 0 0 0 0,1 0 1 0 0,0 0-1 0 0,0 0 0 0 0,0 0 1 0 0,0 0-1 0 0,-1 0 0 0 0,1 1 0 0 0,0-1 1 0 0,0 0-1 0 0,0 0 0 0 0,0 0 1 0 0,0 0-1 0 0,-1 0 0 0 0,1 0 1 0 0,0 0-1 0 0,0 0 0 0 0,0 1 1 0 0,0-1-1 0 0,0 0 0 0 0,0 0 0 0 0,-1 0 1 0 0,0 1-14 0 0,0 0 0 0 0,0 0 0 0 0,0 0 1 0 0,0 1-1 0 0,0-1 0 0 0,0 0 0 0 0,0 0 0 0 0,-1 3 1 0 0,-4 10-18 0 0,2-1 1 0 0,-1 1 0 0 0,2 1 0 0 0,-4 19 0 0 0,-3 65-70 0 0,8-74 83 0 0,-5 270-93 0 0,7-242 104 0 0,0-46 8 0 0,-1-6 3 0 0,1 0 0 0 0,0 1-1 0 0,0-1 1 0 0,0 1 0 0 0,0-1 0 0 0,0 0 0 0 0,0 1 0 0 0,1-1 0 0 0,-1 1 0 0 0,0-1 0 0 0,1 0-1 0 0,-1 1 1 0 0,1 0 0 0 0,0-2 1 0 0,-1 0-1 0 0,1-1 1 0 0,-1 1 0 0 0,1 0-1 0 0,-1-1 1 0 0,1 1-1 0 0,-1-1 1 0 0,1 1 0 0 0,-1-1-1 0 0,0 1 1 0 0,1-1 0 0 0,-1 1-1 0 0,0-1 1 0 0,0 0-1 0 0,1 0 1 0 0,-1 0 1 0 0,5-10 19 0 0,0 1 0 0 0,-1-2 0 0 0,0 1 0 0 0,-1 0 0 0 0,3-19 0 0 0,2-61 61 0 0,-4 32-34 0 0,0 23-16 0 0,1 1-1 0 0,14-49 1 0 0,-18 80-29 0 0,1 0 0 0 0,-1 1 0 0 0,1-1 1 0 0,0 0-1 0 0,0 1 0 0 0,0-1 0 0 0,4-3 0 0 0,2 16 9 0 0,0 3-13 0 0,-1 0 0 0 0,-1 1 0 0 0,8 21 1 0 0,-9-21 13 0 0,1 0 1 0 0,0 0-1 0 0,13 20 1 0 0,-18-32-2 0 0,0 0 1 0 0,0 0 0 0 0,0 1-1 0 0,0-1 1 0 0,0 0 0 0 0,0 0-1 0 0,1 0 1 0 0,-1 0 0 0 0,0 0-1 0 0,1 0 1 0 0,-1 0 0 0 0,0-1-1 0 0,1 1 1 0 0,-1 0 0 0 0,1-1-1 0 0,-1 1 1 0 0,1-1 0 0 0,-1 1-1 0 0,1-1 1 0 0,0 0 0 0 0,-1 0-1 0 0,1 0 1 0 0,2 0 0 0 0,-3 0 9 0 0,1-1-1 0 0,0 1 1 0 0,0-1 0 0 0,0 0 0 0 0,-1 0 0 0 0,1 1 0 0 0,0-1-1 0 0,-1 0 1 0 0,1 0 0 0 0,0-1 0 0 0,-1 1 0 0 0,1 0 0 0 0,-1-1-1 0 0,0 1 1 0 0,0 0 0 0 0,1-1 0 0 0,-1 0 0 0 0,2-2 0 0 0,1-5 25 0 0,0 0 0 0 0,0-1 0 0 0,-1 1 0 0 0,0-1 0 0 0,2-14 1 0 0,-2 10 42 0 0,7-23 1 0 0,-6 30-39 0 0,-3 9 5 0 0,-1 12-34 0 0,-6 98-25 0 0,6-108-1 0 0,0 0 0 0 0,0 1 0 0 0,2 7 0 0 0,-1-11 0 0 0,-1-1 0 0 0,0 0 0 0 0,0 0 0 0 0,1 0 0 0 0,-1 0 0 0 0,0 0 0 0 0,0 0 0 0 0,1 0 0 0 0,-1 0 0 0 0,0 1 0 0 0,0-1 0 0 0,1 0 0 0 0,-1 0 0 0 0,0 0 0 0 0,1 0 0 0 0,-1 0 0 0 0,0-1 0 0 0,0 1 0 0 0,1 0 0 0 0,-1 0 0 0 0,0 0 0 0 0,0 0 0 0 0,1 0 0 0 0,-1 0 0 0 0,0 0 0 0 0,0 0 0 0 0,1-1 0 0 0,-1 1 0 0 0,0 0 0 0 0,10-6 1 0 0,-7 3 0 0 0,0 0 0 0 0,-1-1 0 0 0,1 1 0 0 0,-1-1 0 0 0,0 1-1 0 0,0-1 1 0 0,0 0 0 0 0,-1 0 0 0 0,3-7 0 0 0,7-41 4 0 0,-7 31-4 0 0,-4 15-2 0 0,1 0 1 0 0,1 1-1 0 0,-1-1 0 0 0,1 1 0 0 0,0 0 0 0 0,0 0 1 0 0,1-1-1 0 0,0 1 0 0 0,4-6 0 0 0,-1 31-7 0 0,-5-9 7 0 0,0 0 0 0 0,-2-1 1 0 0,1 1-1 0 0,-1 0 0 0 0,-1-1 0 0 0,0 1 0 0 0,0-1 0 0 0,-6 15 0 0 0,7-20 1 0 0,-1 0 0 0 0,0 0 0 0 0,0 0 0 0 0,-4 5 0 0 0,5-9 0 0 0,0 0 0 0 0,0 0 0 0 0,0 1 0 0 0,0-1 0 0 0,1 0 0 0 0,-1-1 0 0 0,-1 1 0 0 0,1 0 0 0 0,0 0 0 0 0,0 0 0 0 0,0-1 0 0 0,0 1 0 0 0,-1 0 0 0 0,1-1 0 0 0,0 1 0 0 0,0-1 0 0 0,-1 0 0 0 0,1 1 0 0 0,0-1 0 0 0,-1 0 0 0 0,-1 0 0 0 0,3 0 1 0 0,-1 1 0 0 0,1-1-1 0 0,-1 0 1 0 0,1-1 0 0 0,-1 1-1 0 0,1 0 1 0 0,-1 0 0 0 0,0 0-1 0 0,1 0 1 0 0,-1 0 0 0 0,1 0-1 0 0,-1-1 1 0 0,1 1 0 0 0,-1 0-1 0 0,1 0 1 0 0,0-1 0 0 0,-1 1 0 0 0,1 0-1 0 0,-1-1 1 0 0,1 1 0 0 0,0 0-1 0 0,-1-1 1 0 0,1 1 0 0 0,-1-1-1 0 0,1 1 1 0 0,-1-2 0 0 0,-1-14 6 0 0,2 10-9 0 0,0-1 4 0 0,-2-12 4 0 0,-8 26-33 0 0,-1 1 14 0 0,1 0-1 0 0,0 1 0 0 0,0 0 0 0 0,1 1 0 0 0,0 0 0 0 0,0 1 0 0 0,1-1 0 0 0,-11 21 0 0 0,9-14 2 0 0,8-13 11 0 0,-1 0-1 0 0,1 0 1 0 0,0 0-1 0 0,0 0 1 0 0,0 1-1 0 0,1-1 1 0 0,-2 7-1 0 0,11-15 9 0 0,-3-1-5 0 0,0 1 0 0 0,-1-1 1 0 0,0 1-1 0 0,0-1 0 0 0,7-11 0 0 0,15-32 3 0 0,-12 20-7 0 0,25-47-85 0 0,-50 101-133 0 0,0 0 0 0 0,2 1 0 0 0,-11 54 0 0 0,9-24 220 0 0,6-35 27 0 0,1 0 1 0 0,-2 40 0 0 0,8-75 88 0 0,0-1-3425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418D35A-EFB0-4FCB-BED4-965E0E2CCA6F}" type="datetimeFigureOut">
              <a:rPr lang="de-DE" smtClean="0"/>
              <a:t>26.05.2022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095676C-D5B6-48B6-8AE1-72B1924C0B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7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88" indent="-181188" defTabSz="966338">
              <a:spcAft>
                <a:spcPts val="3170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 und Vorstellung</a:t>
            </a:r>
          </a:p>
          <a:p>
            <a:pPr marL="181188" indent="-181188" defTabSz="966338">
              <a:spcAft>
                <a:spcPts val="3170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Froh trotz der Corona-Pandemie</a:t>
            </a:r>
          </a:p>
          <a:p>
            <a:pPr marL="181188" indent="-181188" defTabSz="966338">
              <a:spcAft>
                <a:spcPts val="3170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unserer Person (Ausbildung, Arbeit, Techniker)</a:t>
            </a:r>
          </a:p>
          <a:p>
            <a:pPr marL="181188" indent="-181188" defTabSz="966338">
              <a:spcAft>
                <a:spcPts val="3170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Projekt war die …</a:t>
            </a:r>
          </a:p>
          <a:p>
            <a:pPr marL="181188" indent="-181188" defTabSz="966338">
              <a:spcAft>
                <a:spcPts val="3170"/>
              </a:spcAft>
              <a:buFont typeface="Arial" panose="020B0604020202020204" pitchFamily="34" charset="0"/>
              <a:buChar char="•"/>
              <a:defRPr/>
            </a:pPr>
            <a:r>
              <a:rPr lang="de-DE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erklären</a:t>
            </a:r>
          </a:p>
          <a:p>
            <a:pPr marL="181188" indent="-181188" defTabSz="966338">
              <a:buFont typeface="Arial" panose="020B0604020202020204" pitchFamily="34" charset="0"/>
              <a:buChar char="•"/>
              <a:defRPr/>
            </a:pPr>
            <a:endParaRPr lang="de-DE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67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97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676C-D5B6-48B6-8AE1-72B1924C0BD0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73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835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564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676C-D5B6-48B6-8AE1-72B1924C0BD0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966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7095676C-D5B6-48B6-8AE1-72B1924C0BD0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16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714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676C-D5B6-48B6-8AE1-72B1924C0BD0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Mehrfamilienhaus (Süd-Ost Seite)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Nahe der Innenstadt von Kerpen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Moderne Architektur, Holzverkleideter Außenfassade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Insgesamt 475m</a:t>
            </a:r>
            <a:r>
              <a:rPr lang="de-DE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barrierefrei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4 Wohneinheiten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Kommen wir zum Keller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endParaRPr lang="de-DE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endParaRPr lang="de-DE" baseline="30000" dirty="0"/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2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8975" y="4823033"/>
            <a:ext cx="5511800" cy="4524305"/>
          </a:xfrm>
        </p:spPr>
        <p:txBody>
          <a:bodyPr/>
          <a:lstStyle/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Rechts die Wohnung 2 mit 106 m2 (größte)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Links die Wohnung 1 mit 87 m2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Beide Wohnen und Kochen zusammen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Jeweils 2 Schlafzimmer oder Gäste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Bad und WC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Garten </a:t>
            </a:r>
          </a:p>
          <a:p>
            <a:pPr marL="301981" indent="-301981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Kommen wir zum Obergeschoss</a:t>
            </a:r>
          </a:p>
          <a:p>
            <a:pPr marL="301981" indent="-301981"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5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8975" y="4823033"/>
            <a:ext cx="5511800" cy="5038249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pPr marL="181188" indent="-181188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Wie in der Gliederung schon erwähnt…</a:t>
            </a:r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1188" indent="-181188">
              <a:buFont typeface="Arial" panose="020B0604020202020204" pitchFamily="34" charset="0"/>
              <a:buChar char="•"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Bedeutung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Kreditanstalt für Wiederaufbau, führende Förderbank der Welt, diverse Förderprogramme</a:t>
            </a:r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Fördervarianten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Kreditvariante „261“, Tilgungszuschuss ins Darlehn </a:t>
            </a: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Zuschussvariante „461“, Eigenkapital, günstigerer Kredit bei Hausbank, </a:t>
            </a: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Effizienz­haus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, energetischer Standard für Wohn­gebäude, 2 Kriterien, Gesamt­energie­bedarf, Wärme­dämmung, Primär­energie­bedarf  und Transmissions­wärmeverlust </a:t>
            </a: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Verschieden Effizienzklassen</a:t>
            </a: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Kommen wir zu unser geplanten Standard</a:t>
            </a:r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endParaRPr lang="de-DE" b="1" dirty="0"/>
          </a:p>
          <a:p>
            <a:pPr marL="181188" indent="-181188">
              <a:spcAft>
                <a:spcPts val="1268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   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1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5</a:t>
            </a:fld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FDBAF7-102E-4D5D-A041-8B7C9E45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4823033"/>
            <a:ext cx="5511800" cy="4961156"/>
          </a:xfrm>
        </p:spPr>
        <p:txBody>
          <a:bodyPr/>
          <a:lstStyle/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Lüftungswärmeverlust im Keller und Treppenhaus höher als…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 den Wohnungen kleiner weil…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Wohnung 2 den höchsten Transmissionswärmeverlust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Insgesamt 7,6 kW, sehr wenig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Wenn man aber bedenkt das…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16 W/m2, sehr wenig, normal ungefähr 30 bis 40 bei GEG Haus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Kommen wir zur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Lüftung</a:t>
            </a:r>
          </a:p>
        </p:txBody>
      </p:sp>
    </p:spTree>
    <p:extLst>
      <p:ext uri="{BB962C8B-B14F-4D97-AF65-F5344CB8AC3E}">
        <p14:creationId xmlns:p14="http://schemas.microsoft.com/office/powerpoint/2010/main" val="203473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Klassische Wohnraumlüftung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Luftströme bewegen sich in getrennte Kanälen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Entgegengesetzter Richtung durch Gegenstromwärmetauscher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Wärme der Abluft auf die Zuluft übertragen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Verwirrendes Rohrnetz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Hohe Kosten</a:t>
            </a:r>
          </a:p>
          <a:p>
            <a:pPr marL="181188" indent="-181188">
              <a:spcAft>
                <a:spcPts val="1902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Kommen wir zur Dezentralen 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249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Rohrnetzsystem entfällt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Kompakte Einzelgeräte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Trotzdem mit WRG (Keramikspeicher)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Anlage leitet paarweise…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Individuell Steuerbar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Kommen wir als nächstes zum Lüftungskonzept</a:t>
            </a:r>
          </a:p>
          <a:p>
            <a:pPr marL="181188" indent="-181188">
              <a:spcAft>
                <a:spcPts val="2536"/>
              </a:spcAft>
              <a:buFont typeface="Arial" panose="020B0604020202020204" pitchFamily="34" charset="0"/>
              <a:buChar char="•"/>
            </a:pPr>
            <a:endParaRPr lang="de-DE" sz="1900" dirty="0"/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dirty="0"/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37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8975" y="4823034"/>
            <a:ext cx="5511800" cy="5048526"/>
          </a:xfrm>
        </p:spPr>
        <p:txBody>
          <a:bodyPr>
            <a:normAutofit/>
          </a:bodyPr>
          <a:lstStyle/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NIBE F2120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Heizen und Kühlen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COP Wert über 5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“</a:t>
            </a:r>
            <a:r>
              <a:rPr lang="de-DE" sz="1900" dirty="0" err="1"/>
              <a:t>Coefficient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Performance”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Verhältnis der durch die Wärmepumpe erzeugten Wärme zu der dazu nötigen Antriebsenergie (Strom) an.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misst wie viele Einheiten Wärme aus einer Einheit Strom erzeugt und in den Heizkreislauf abgeben werden kann. 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63 Grad Ladetemperatur bei -25 Grad Außentemperatur</a:t>
            </a:r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Geräuschpegel 64dB </a:t>
            </a:r>
            <a:r>
              <a:rPr lang="de-DE" sz="1900" dirty="0" err="1"/>
              <a:t>Vollast</a:t>
            </a:r>
            <a:endParaRPr lang="de-DE" sz="1900" dirty="0"/>
          </a:p>
          <a:p>
            <a:pPr marL="181188" indent="-181188">
              <a:spcAft>
                <a:spcPts val="634"/>
              </a:spcAft>
              <a:buFont typeface="Arial" panose="020B0604020202020204" pitchFamily="34" charset="0"/>
              <a:buChar char="•"/>
            </a:pPr>
            <a:r>
              <a:rPr lang="de-DE" sz="1900" dirty="0"/>
              <a:t>Kommen wir als nächstes zu den Pufferspeichern</a:t>
            </a:r>
          </a:p>
          <a:p>
            <a:pPr marL="181188" indent="-181188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88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5676C-D5B6-48B6-8AE1-72B1924C0B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89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04419-DDA0-4279-9D4E-433B0CA52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5554D1-0A12-46F5-B7A2-02997CEF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9FF8A7-C6DE-4289-9FD3-16AC3246C1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087FEC8-6CDD-41FD-BFF7-6CE75E290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5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wasser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Hendrik Bocken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20903" y="1582789"/>
            <a:ext cx="18438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inkwasser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Hendrik Bocken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07255" y="1582790"/>
            <a:ext cx="18438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2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sten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  <a:p>
            <a:endParaRPr lang="de-DE" sz="1200" dirty="0">
              <a:solidFill>
                <a:srgbClr val="818286"/>
              </a:solidFill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6353" y="1569142"/>
            <a:ext cx="18438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i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Kosten</a:t>
            </a: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41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zit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30001" y="1036879"/>
            <a:ext cx="184387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Bemusterung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i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Fazit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6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24C9A-36A0-4EAF-8758-56F451DD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51090-038C-4888-9CC7-77B1ACAB1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3701BF-4AFA-41ED-BD87-4BBEBEC91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D01043B-6A25-467A-BA40-03E07C7404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60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2D426-0224-4B8D-87BC-BA8B0E36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B4F90-37B0-4A3F-AFD7-7E68EAA4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372057-C223-4EB9-AB93-99E61317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B30294A-A434-4071-AD00-2DC199054D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0066B-0C33-4727-A1CF-D480FAD4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63AF38-CA70-45F5-9237-79FC4E91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B43BD7-EF2B-4313-8D03-778F09D18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2E6361-1E24-4681-ADF1-AC1972B84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88F11B-C914-42E6-B075-ACC598A37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247F9CC-0B70-41CA-9CD2-CFCDB35B4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618D8D-F634-4886-8635-B887DBA1EA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69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36B61-8EE3-40E0-83FC-109FB7CF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EFF20E-EB92-4231-8915-0EC653E5AF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CE229C-2BDF-4B30-9762-80C582085D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36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04BC3E-EEFC-43DD-9F17-F7D96F348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890232-EE22-4D16-9EB5-4612A79AF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B7D3C-24E0-4C94-AF04-6B7F3669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B74B5A-5A87-49B6-A19F-7811A4E6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651B6C-5CD9-4395-88D1-8DA72F67A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D72001E-CEAC-4634-9006-7ADEFF9753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1DE2B7-F8FB-4EF8-A044-87379152E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2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529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A4359-BFA9-4366-8DB3-E2250652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5982CE-BBB8-4DD0-A3C8-767932AC4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4C1CAC-D9C2-44E8-9ABA-A397B469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C785FF-B4A0-46F1-9C5C-101514010B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6F7068-1299-4737-9A53-27214124E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103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B8BD6-B734-408E-A79B-1D10DF84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D15544-0675-40A7-BD7C-B16C40E73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3FF7092-9410-46EC-8F9C-6B7F55196F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EF095E4-334A-4591-A547-712294F24D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18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A61413-787D-4D89-98EE-911EC6CEB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C722F1-2524-48FC-88D7-A3F7CE5CB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AF3C227-FCAA-423C-83A1-A68ACB736E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>
                <a:solidFill>
                  <a:srgbClr val="0097CC"/>
                </a:solidFill>
              </a:rPr>
              <a:t>B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M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2F4CBDD-46A2-4049-8917-40D5FC122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586C29-3F68-4B0E-B09A-57A0C29829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31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E2FCB-32F7-43BD-9106-8EFFF8008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0F944E-5199-4519-906A-DF3417B70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0057B6-5D78-4C86-918A-D4C43167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A2C0D-4B64-4028-98F5-A6CE605D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Planungsbüro JBM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AD7823-2C68-4A3D-A73C-A91CF675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BCB-DC7C-41D0-8693-F59D69D3AD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14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B9C3B-5E17-4A90-A54A-B83D5112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6D3369-84DA-4FC3-B59C-C1815AFFC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694FF069-9074-4C45-9B7B-9E977AA7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Planungsbüro JBM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09733A1-F110-4067-90A8-B8243A25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DBCB-DC7C-41D0-8693-F59D69D3AD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023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orstellung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6353" y="1623100"/>
            <a:ext cx="18438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fW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1804" y="1605358"/>
            <a:ext cx="18438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izlast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96706" y="1598634"/>
            <a:ext cx="184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üftung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1804" y="1600986"/>
            <a:ext cx="18438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izung Jaco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Christian Jacobs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6353" y="1582789"/>
            <a:ext cx="18438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Heizung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8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izung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Hendrik Bocken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6353" y="1623732"/>
            <a:ext cx="18438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1" u="sng" dirty="0">
                <a:solidFill>
                  <a:srgbClr val="0096DE"/>
                </a:solidFill>
              </a:rPr>
              <a:t>Heizung</a:t>
            </a: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4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emusterung Bo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15FD28E-9348-4C60-905D-7AFB34260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82" y="167298"/>
            <a:ext cx="2345939" cy="6451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1089B-9191-46A1-8EA0-BD655642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0"/>
            <a:ext cx="8984273" cy="96715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6DE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9E03EA-4462-4F97-A321-5BA605638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6014D2-62A6-475B-9E5D-08016DE1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07920" y="6444476"/>
            <a:ext cx="1507148" cy="276999"/>
          </a:xfrm>
        </p:spPr>
        <p:txBody>
          <a:bodyPr/>
          <a:lstStyle/>
          <a:p>
            <a:pPr algn="r"/>
            <a:r>
              <a:rPr lang="de-DE" dirty="0">
                <a:solidFill>
                  <a:srgbClr val="818286"/>
                </a:solidFill>
              </a:rPr>
              <a:t>Planungsbüro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rgbClr val="818286"/>
                </a:solidFill>
              </a:rPr>
              <a:t>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rgbClr val="818286"/>
                </a:solidFill>
              </a:rPr>
              <a:t>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C0BE9E-AF13-431D-84BE-2D2EDF0FDE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5" y="5861777"/>
            <a:ext cx="1326280" cy="8289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E4ECA9F-DFB5-4191-B72D-AF482B4EF51F}"/>
              </a:ext>
            </a:extLst>
          </p:cNvPr>
          <p:cNvSpPr txBox="1"/>
          <p:nvPr userDrawn="1"/>
        </p:nvSpPr>
        <p:spPr>
          <a:xfrm>
            <a:off x="5342426" y="6444475"/>
            <a:ext cx="15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818286"/>
                </a:solidFill>
              </a:rPr>
              <a:t>Hendrik Bocken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05D3BF3-6076-4B0C-A157-07E236885766}"/>
              </a:ext>
            </a:extLst>
          </p:cNvPr>
          <p:cNvCxnSpPr>
            <a:cxnSpLocks/>
          </p:cNvCxnSpPr>
          <p:nvPr userDrawn="1"/>
        </p:nvCxnSpPr>
        <p:spPr>
          <a:xfrm flipV="1">
            <a:off x="1947495" y="-65943"/>
            <a:ext cx="0" cy="7069015"/>
          </a:xfrm>
          <a:prstGeom prst="line">
            <a:avLst/>
          </a:prstGeom>
          <a:ln w="19050">
            <a:solidFill>
              <a:srgbClr val="009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40FB68B4-3ECD-4317-B921-F8E332E18BDB}"/>
              </a:ext>
            </a:extLst>
          </p:cNvPr>
          <p:cNvSpPr txBox="1"/>
          <p:nvPr userDrawn="1"/>
        </p:nvSpPr>
        <p:spPr>
          <a:xfrm>
            <a:off x="116353" y="1623733"/>
            <a:ext cx="184387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Vorstellung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Förderung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Heizlast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Lüftung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Heizung</a:t>
            </a:r>
            <a:endParaRPr lang="de-DE" sz="1600" b="1" u="sng" dirty="0">
              <a:solidFill>
                <a:srgbClr val="0096DE"/>
              </a:solidFill>
            </a:endParaRP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Abwasser 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Trinkwasser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de-DE" sz="1600" b="0" u="none" dirty="0">
                <a:solidFill>
                  <a:schemeClr val="tx1"/>
                </a:solidFill>
              </a:rPr>
              <a:t>Kosten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endParaRPr lang="de-DE" sz="1600" b="0" u="none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endParaRPr lang="de-DE" sz="1600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0DF113-81AA-48D9-AB10-9C9273AE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526" y="365125"/>
            <a:ext cx="8984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9E27C-0535-48CB-9E72-345E524D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526" y="1825625"/>
            <a:ext cx="89842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AB682-F26F-4B84-AB8E-0E3643F07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63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 dirty="0">
                <a:solidFill>
                  <a:srgbClr val="0097CC"/>
                </a:solidFill>
              </a:rPr>
              <a:t>B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9527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7CA1EDF-7DBC-41F8-8624-323776461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464" y="365125"/>
            <a:ext cx="98283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9003D7-127D-47E7-A110-EE18B8C01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5464" y="1825625"/>
            <a:ext cx="98283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A40EA0-CF41-497C-8E4A-55D2E9B4D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3A3F44-E589-4D9C-8B68-503283936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Planungsbüro JBM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90C105-7B30-4418-B255-C67DC75A8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DBCB-DC7C-41D0-8693-F59D69D3AD9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4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0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82.png"/><Relationship Id="rId21" Type="http://schemas.openxmlformats.org/officeDocument/2006/relationships/image" Target="../media/image730.png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47" Type="http://schemas.openxmlformats.org/officeDocument/2006/relationships/customXml" Target="../ink/ink40.xm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24.xml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0.png"/><Relationship Id="rId11" Type="http://schemas.openxmlformats.org/officeDocument/2006/relationships/image" Target="../media/image680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81.png"/><Relationship Id="rId40" Type="http://schemas.openxmlformats.org/officeDocument/2006/relationships/customXml" Target="../ink/ink36.xml"/><Relationship Id="rId45" Type="http://schemas.openxmlformats.org/officeDocument/2006/relationships/customXml" Target="../ink/ink39.xml"/><Relationship Id="rId5" Type="http://schemas.openxmlformats.org/officeDocument/2006/relationships/customXml" Target="../ink/ink19.xml"/><Relationship Id="rId15" Type="http://schemas.openxmlformats.org/officeDocument/2006/relationships/image" Target="../media/image700.png"/><Relationship Id="rId23" Type="http://schemas.openxmlformats.org/officeDocument/2006/relationships/image" Target="../media/image740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720.png"/><Relationship Id="rId31" Type="http://schemas.openxmlformats.org/officeDocument/2006/relationships/image" Target="../media/image78.png"/><Relationship Id="rId44" Type="http://schemas.openxmlformats.org/officeDocument/2006/relationships/customXml" Target="../ink/ink38.xml"/><Relationship Id="rId4" Type="http://schemas.openxmlformats.org/officeDocument/2006/relationships/image" Target="../media/image390.png"/><Relationship Id="rId9" Type="http://schemas.openxmlformats.org/officeDocument/2006/relationships/image" Target="../media/image670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76.png"/><Relationship Id="rId30" Type="http://schemas.openxmlformats.org/officeDocument/2006/relationships/customXml" Target="../ink/ink31.xml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customXml" Target="../ink/ink41.xml"/><Relationship Id="rId8" Type="http://schemas.openxmlformats.org/officeDocument/2006/relationships/customXml" Target="../ink/ink20.xml"/><Relationship Id="rId3" Type="http://schemas.openxmlformats.org/officeDocument/2006/relationships/customXml" Target="../ink/ink18.xml"/><Relationship Id="rId12" Type="http://schemas.openxmlformats.org/officeDocument/2006/relationships/customXml" Target="../ink/ink22.xml"/><Relationship Id="rId17" Type="http://schemas.openxmlformats.org/officeDocument/2006/relationships/image" Target="../media/image710.png"/><Relationship Id="rId25" Type="http://schemas.openxmlformats.org/officeDocument/2006/relationships/image" Target="../media/image750.png"/><Relationship Id="rId33" Type="http://schemas.openxmlformats.org/officeDocument/2006/relationships/image" Target="../media/image79.png"/><Relationship Id="rId38" Type="http://schemas.openxmlformats.org/officeDocument/2006/relationships/customXml" Target="../ink/ink35.xml"/><Relationship Id="rId46" Type="http://schemas.openxmlformats.org/officeDocument/2006/relationships/image" Target="../media/image85.png"/><Relationship Id="rId20" Type="http://schemas.openxmlformats.org/officeDocument/2006/relationships/customXml" Target="../ink/ink26.xml"/><Relationship Id="rId41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" Type="http://schemas.openxmlformats.org/officeDocument/2006/relationships/customXml" Target="../ink/ink5.xml"/><Relationship Id="rId21" Type="http://schemas.openxmlformats.org/officeDocument/2006/relationships/image" Target="../media/image45.png"/><Relationship Id="rId12" Type="http://schemas.openxmlformats.org/officeDocument/2006/relationships/customXml" Target="../ink/ink8.xml"/><Relationship Id="rId17" Type="http://schemas.openxmlformats.org/officeDocument/2006/relationships/image" Target="../media/image42.png"/><Relationship Id="rId25" Type="http://schemas.openxmlformats.org/officeDocument/2006/relationships/image" Target="../media/image47.png"/><Relationship Id="rId2" Type="http://schemas.openxmlformats.org/officeDocument/2006/relationships/image" Target="../media/image12.jpg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24" Type="http://schemas.openxmlformats.org/officeDocument/2006/relationships/customXml" Target="../ink/ink14.xml"/><Relationship Id="rId5" Type="http://schemas.openxmlformats.org/officeDocument/2006/relationships/customXml" Target="../ink/ink6.xml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28" Type="http://schemas.openxmlformats.org/officeDocument/2006/relationships/customXml" Target="../ink/ink16.xml"/><Relationship Id="rId10" Type="http://schemas.openxmlformats.org/officeDocument/2006/relationships/customXml" Target="../ink/ink7.xml"/><Relationship Id="rId19" Type="http://schemas.openxmlformats.org/officeDocument/2006/relationships/image" Target="../media/image44.png"/><Relationship Id="rId31" Type="http://schemas.openxmlformats.org/officeDocument/2006/relationships/image" Target="../media/image50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48.png"/><Relationship Id="rId30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A1A43-75EA-4ACE-8EBD-0CC4022D0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506"/>
            <a:ext cx="9144000" cy="1285164"/>
          </a:xfrm>
        </p:spPr>
        <p:txBody>
          <a:bodyPr>
            <a:noAutofit/>
          </a:bodyPr>
          <a:lstStyle/>
          <a:p>
            <a:r>
              <a:rPr lang="de-DE" sz="4400" b="1" dirty="0"/>
              <a:t>Planung eines barrierefreien Mehrfamilienhauses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207B07-D648-4130-B75D-AC3291C27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3" y="5730804"/>
            <a:ext cx="1524213" cy="9526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965D91-A935-4B48-9684-819819483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80" y="5730804"/>
            <a:ext cx="3546676" cy="97533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3DFFD8C-5B69-4E73-84B3-9B0CB7F9C059}"/>
              </a:ext>
            </a:extLst>
          </p:cNvPr>
          <p:cNvSpPr txBox="1"/>
          <p:nvPr/>
        </p:nvSpPr>
        <p:spPr>
          <a:xfrm>
            <a:off x="5158451" y="5956908"/>
            <a:ext cx="18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Christian Jacobs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Hendrik Bocken</a:t>
            </a:r>
          </a:p>
        </p:txBody>
      </p:sp>
    </p:spTree>
    <p:extLst>
      <p:ext uri="{BB962C8B-B14F-4D97-AF65-F5344CB8AC3E}">
        <p14:creationId xmlns:p14="http://schemas.microsoft.com/office/powerpoint/2010/main" val="16566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BEC5107-96FD-4966-AAAD-F2F361B4C8CD}"/>
              </a:ext>
            </a:extLst>
          </p:cNvPr>
          <p:cNvSpPr txBox="1"/>
          <p:nvPr/>
        </p:nvSpPr>
        <p:spPr>
          <a:xfrm>
            <a:off x="2096528" y="1164883"/>
            <a:ext cx="770256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Hersteller</a:t>
            </a:r>
            <a:r>
              <a:rPr lang="de-DE" sz="2400" dirty="0"/>
              <a:t>			</a:t>
            </a:r>
            <a:r>
              <a:rPr lang="de-DE" sz="2400" dirty="0" err="1"/>
              <a:t>Pewo</a:t>
            </a:r>
            <a:endParaRPr lang="de-DE" sz="2400" dirty="0"/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Typenbezeichnung</a:t>
            </a:r>
            <a:r>
              <a:rPr lang="de-DE" sz="2400" dirty="0"/>
              <a:t>	Compact 4L24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Anschlussleistung</a:t>
            </a:r>
            <a:r>
              <a:rPr lang="de-DE" sz="2400" dirty="0"/>
              <a:t>	60 kW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Heizungsart</a:t>
            </a:r>
            <a:r>
              <a:rPr lang="de-DE" sz="2400" dirty="0"/>
              <a:t>		Radiator, FBH, RLT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Zapfmenge	</a:t>
            </a:r>
            <a:r>
              <a:rPr lang="de-DE" sz="2400" dirty="0"/>
              <a:t>	24 l/min	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Funktionen	</a:t>
            </a:r>
            <a:r>
              <a:rPr lang="de-DE" sz="2400" dirty="0"/>
              <a:t>	Heizen, Kühlen, 						Trinkwassererwärmung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4B6F5E-B3E1-4055-A22B-92552252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666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Wohnungsstation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28FAA-B20D-44BC-B56B-84044B1D9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A2EABF7-E821-4038-B1DC-438181BB6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11780" y="864405"/>
            <a:ext cx="2660144" cy="52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0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22249-5A53-458D-88EE-26D6A881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102" y="0"/>
            <a:ext cx="8624247" cy="967153"/>
          </a:xfrm>
        </p:spPr>
        <p:txBody>
          <a:bodyPr>
            <a:normAutofit/>
          </a:bodyPr>
          <a:lstStyle/>
          <a:p>
            <a:r>
              <a:rPr lang="de-DE" sz="3600" dirty="0"/>
              <a:t>Verlegeplan Fußbodenheizung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2C31730-8ED2-4081-8894-0571CD118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1" b="-152"/>
          <a:stretch/>
        </p:blipFill>
        <p:spPr>
          <a:xfrm>
            <a:off x="3468625" y="723265"/>
            <a:ext cx="7321296" cy="567638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5991ED-7B02-4013-A8EC-1031C64300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AD7AE50-D414-4C05-AC4A-755BA78FD61E}"/>
              </a:ext>
            </a:extLst>
          </p:cNvPr>
          <p:cNvSpPr txBox="1"/>
          <p:nvPr/>
        </p:nvSpPr>
        <p:spPr>
          <a:xfrm>
            <a:off x="1906613" y="3234680"/>
            <a:ext cx="1794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Wohnung 3 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040151-82D4-4534-B89F-BA0F6AB25DB5}"/>
              </a:ext>
            </a:extLst>
          </p:cNvPr>
          <p:cNvSpPr txBox="1"/>
          <p:nvPr/>
        </p:nvSpPr>
        <p:spPr>
          <a:xfrm>
            <a:off x="10522823" y="3299528"/>
            <a:ext cx="1794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Wohnung </a:t>
            </a:r>
            <a:r>
              <a:rPr lang="de-DE" sz="2400" dirty="0">
                <a:solidFill>
                  <a:prstClr val="black"/>
                </a:solidFill>
                <a:latin typeface="Arial" panose="020B0604020202020204"/>
              </a:rPr>
              <a:t>4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19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56816-901C-4AF5-AE3C-D663423C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594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Berechnung der Fußbodenheizung</a:t>
            </a:r>
          </a:p>
        </p:txBody>
      </p:sp>
      <p:pic>
        <p:nvPicPr>
          <p:cNvPr id="6" name="Inhaltsplatzhalter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31414A1-2E3C-498A-94E4-A2E02A83A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96" y="1110017"/>
            <a:ext cx="9808358" cy="505877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5D675E-C23B-4BDF-B0C7-A3BE9547C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6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75026-B04C-49DC-B3BE-77FA8E0B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488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Abwasserrohrsystem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1A906-27E7-4E07-AFCD-D06C3D2E5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 3" descr="main image of &quot;Poloplast POLO-KAL XS-Rohr PKXEA Abzweig Einfachabzweig 90/90/87,5° 102248&quot;">
            <a:extLst>
              <a:ext uri="{FF2B5EF4-FFF2-40B4-BE49-F238E27FC236}">
                <a16:creationId xmlns:a16="http://schemas.microsoft.com/office/drawing/2014/main" id="{1E148D45-63D5-4280-960B-26908F148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92" y="1030776"/>
            <a:ext cx="4796447" cy="4796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1F623F-CC7C-46BB-B7E8-51EDDFBF1ADF}"/>
              </a:ext>
            </a:extLst>
          </p:cNvPr>
          <p:cNvSpPr txBox="1"/>
          <p:nvPr/>
        </p:nvSpPr>
        <p:spPr>
          <a:xfrm>
            <a:off x="2243131" y="967153"/>
            <a:ext cx="5676226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ohne Gleitmittel </a:t>
            </a:r>
            <a:r>
              <a:rPr lang="de-DE" sz="2400" dirty="0">
                <a:solidFill>
                  <a:prstClr val="black"/>
                </a:solidFill>
                <a:latin typeface="Arial" panose="020B0604020202020204"/>
              </a:rPr>
              <a:t>steckbar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Ablösen des Dichtrings unmöglich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Verlegung bei geringer Aufbauhöhe aufgrund schlanker Muffe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einfaches Überziehen von Dämmschläuchen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geringer preislicher Unterschied zu anderen Systemen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Schallschutz nach DIN 4109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9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8C031-75A9-4EF8-A8C2-7C787482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726" y="0"/>
            <a:ext cx="8984273" cy="967153"/>
          </a:xfrm>
        </p:spPr>
        <p:txBody>
          <a:bodyPr>
            <a:normAutofit fontScale="90000"/>
          </a:bodyPr>
          <a:lstStyle/>
          <a:p>
            <a:r>
              <a:rPr lang="de-DE" dirty="0"/>
              <a:t>Auslegung der Schmutzwasserpumpe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41368F-12B5-44B1-9628-52F27AB4D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885" y="947117"/>
            <a:ext cx="9528642" cy="228156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de-DE" sz="2400" dirty="0"/>
              <a:t>zwei Pumpen zur Gewährleistung der Betriebssicherheit (Ausfall)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höhenversetzter Einbau, damit nicht beide gleichzeitig laufen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auszugsichere Verbinder in der Druckleitung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Druckschleife über Rückstauebene führen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Y-Stück mit Rückflussverhinderer als zusätzlicher Rückstauschutz</a:t>
            </a: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94FC2D-76AF-43BA-AEC2-25A3B39152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91CD87-E437-4EC5-98B2-349FC5677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051692"/>
            <a:ext cx="1248502" cy="21776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02153B-6BE7-4446-8792-BFF1BDF3E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37" y="4416421"/>
            <a:ext cx="4149990" cy="18128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C3CADF-2D30-424E-88C0-B7F4EE879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4291503"/>
            <a:ext cx="2599600" cy="20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10A9E-6B23-475B-AC0E-395C2FC5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635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Abwasserberechnung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DF60B9-021D-4E65-932E-CE4EEE0AA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745" y="936474"/>
            <a:ext cx="8984274" cy="140395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Erstellung einer Grundrissplanung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Erstellung eines Schemas</a:t>
            </a:r>
          </a:p>
          <a:p>
            <a:pPr>
              <a:spcAft>
                <a:spcPts val="600"/>
              </a:spcAft>
            </a:pPr>
            <a:r>
              <a:rPr lang="de-DE" sz="2400" dirty="0"/>
              <a:t>Berechnung aus Schema generieren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74CDBB-C615-4E9D-BC57-50C3D1E097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587C66-A5DF-4843-879E-11DC69F59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04" y="2430034"/>
            <a:ext cx="6687317" cy="3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CDCDC-3C28-451F-8443-1AA591D2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59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Trinkwasserplanung nach DIN 1988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7CE54F-1A53-48A4-BBEF-FE0E62B7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682" y="1003041"/>
            <a:ext cx="7708331" cy="554704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2400"/>
              </a:spcAft>
            </a:pPr>
            <a:r>
              <a:rPr lang="de-DE" dirty="0"/>
              <a:t>Erstellung der Grundrissplanung</a:t>
            </a:r>
          </a:p>
          <a:p>
            <a:pPr>
              <a:spcAft>
                <a:spcPts val="2400"/>
              </a:spcAft>
            </a:pPr>
            <a:r>
              <a:rPr lang="de-DE" dirty="0"/>
              <a:t>Erstellung eines Schemas</a:t>
            </a:r>
          </a:p>
          <a:p>
            <a:pPr>
              <a:spcAft>
                <a:spcPts val="2400"/>
              </a:spcAft>
            </a:pPr>
            <a:r>
              <a:rPr lang="de-DE" dirty="0"/>
              <a:t>Reiheninstallation </a:t>
            </a:r>
          </a:p>
          <a:p>
            <a:pPr>
              <a:spcAft>
                <a:spcPts val="2400"/>
              </a:spcAft>
            </a:pPr>
            <a:r>
              <a:rPr lang="de-DE" dirty="0"/>
              <a:t>jede Wohnung verfügt über eigene Zirkulationsleitung</a:t>
            </a:r>
          </a:p>
          <a:p>
            <a:pPr>
              <a:spcAft>
                <a:spcPts val="2400"/>
              </a:spcAft>
            </a:pPr>
            <a:r>
              <a:rPr lang="de-DE" dirty="0"/>
              <a:t>Zirkulation und Warmwasser als Ringleitung</a:t>
            </a:r>
          </a:p>
          <a:p>
            <a:pPr>
              <a:spcAft>
                <a:spcPts val="2400"/>
              </a:spcAft>
            </a:pPr>
            <a:r>
              <a:rPr lang="de-DE" dirty="0"/>
              <a:t>Warmwasser sofort verfügbar</a:t>
            </a:r>
          </a:p>
          <a:p>
            <a:pPr>
              <a:spcAft>
                <a:spcPts val="2400"/>
              </a:spcAft>
            </a:pPr>
            <a:r>
              <a:rPr lang="de-DE" dirty="0"/>
              <a:t>Versorgungsleitungen aus Viega </a:t>
            </a:r>
            <a:r>
              <a:rPr lang="de-DE" dirty="0" err="1"/>
              <a:t>Sanpress</a:t>
            </a:r>
            <a:r>
              <a:rPr lang="de-DE" dirty="0"/>
              <a:t> Inox</a:t>
            </a:r>
          </a:p>
          <a:p>
            <a:pPr>
              <a:spcAft>
                <a:spcPts val="2400"/>
              </a:spcAft>
            </a:pPr>
            <a:r>
              <a:rPr lang="de-DE" dirty="0"/>
              <a:t>Verlegung mit Viega </a:t>
            </a:r>
            <a:r>
              <a:rPr lang="de-DE" dirty="0" err="1"/>
              <a:t>Raxofix</a:t>
            </a:r>
            <a:r>
              <a:rPr lang="de-DE" dirty="0"/>
              <a:t> innerhalb der Wohnung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55F398-DD53-46DD-B9EB-CB021D30F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Bild 3">
            <a:extLst>
              <a:ext uri="{FF2B5EF4-FFF2-40B4-BE49-F238E27FC236}">
                <a16:creationId xmlns:a16="http://schemas.microsoft.com/office/drawing/2014/main" id="{DA5042D9-ADAC-4CA8-98A1-79F4366DF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2092">
            <a:off x="9833115" y="1000207"/>
            <a:ext cx="1820148" cy="169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 3">
            <a:extLst>
              <a:ext uri="{FF2B5EF4-FFF2-40B4-BE49-F238E27FC236}">
                <a16:creationId xmlns:a16="http://schemas.microsoft.com/office/drawing/2014/main" id="{7A8C0D25-9C13-45C0-9DD2-0B13A6EF5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80">
            <a:off x="10000792" y="3630615"/>
            <a:ext cx="1768014" cy="2258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66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CEE11-E50E-42CA-B3C1-37290A95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142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Ausschnitt aus Trinkwasserschema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D5B76-3C9B-42AC-981A-D380E20F5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85D9EE6-3AFB-4D24-8958-5EEEC861FE1B}"/>
                  </a:ext>
                </a:extLst>
              </p14:cNvPr>
              <p14:cNvContentPartPr/>
              <p14:nvPr/>
            </p14:nvContentPartPr>
            <p14:xfrm>
              <a:off x="2651500" y="4360282"/>
              <a:ext cx="2193120" cy="1410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85D9EE6-3AFB-4D24-8958-5EEEC861FE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860" y="4297642"/>
                <a:ext cx="2318760" cy="15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A141280-6181-42B3-B92F-92D87A0E9C8E}"/>
                  </a:ext>
                </a:extLst>
              </p14:cNvPr>
              <p14:cNvContentPartPr/>
              <p14:nvPr/>
            </p14:nvContentPartPr>
            <p14:xfrm>
              <a:off x="3309448" y="4244752"/>
              <a:ext cx="6859080" cy="1444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A141280-6181-42B3-B92F-92D87A0E9C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6448" y="4181752"/>
                <a:ext cx="6984720" cy="1570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698B830-C572-455B-89BE-8F7BB32C2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44" y="1085901"/>
            <a:ext cx="10228856" cy="507834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B7F0DA1-73A8-4787-AD9D-54AD343FB247}"/>
                  </a:ext>
                </a:extLst>
              </p14:cNvPr>
              <p14:cNvContentPartPr/>
              <p14:nvPr/>
            </p14:nvContentPartPr>
            <p14:xfrm>
              <a:off x="2001803" y="5852565"/>
              <a:ext cx="360" cy="140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B7F0DA1-73A8-4787-AD9D-54AD343FB2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7483" y="5848245"/>
                <a:ext cx="9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2B27F20-D25E-4E6E-A32F-CE770B302CBA}"/>
                  </a:ext>
                </a:extLst>
              </p14:cNvPr>
              <p14:cNvContentPartPr/>
              <p14:nvPr/>
            </p14:nvContentPartPr>
            <p14:xfrm>
              <a:off x="1967603" y="5978925"/>
              <a:ext cx="360" cy="37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2B27F20-D25E-4E6E-A32F-CE770B302C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63283" y="5974605"/>
                <a:ext cx="9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2D9C3D3-F157-40C6-90A4-8F1F73F9298C}"/>
                  </a:ext>
                </a:extLst>
              </p14:cNvPr>
              <p14:cNvContentPartPr/>
              <p14:nvPr/>
            </p14:nvContentPartPr>
            <p14:xfrm>
              <a:off x="1967603" y="5400045"/>
              <a:ext cx="360" cy="608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2D9C3D3-F157-40C6-90A4-8F1F73F929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63283" y="5395725"/>
                <a:ext cx="9000" cy="6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EFBDF24-0493-4B8E-AA92-9EF4798AB962}"/>
                  </a:ext>
                </a:extLst>
              </p14:cNvPr>
              <p14:cNvContentPartPr/>
              <p14:nvPr/>
            </p14:nvContentPartPr>
            <p14:xfrm>
              <a:off x="1961483" y="5416605"/>
              <a:ext cx="360" cy="5130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EFBDF24-0493-4B8E-AA92-9EF4798AB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7163" y="5412285"/>
                <a:ext cx="900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854DF4C-4FA9-4E16-8CD3-83C6290D67A0}"/>
              </a:ext>
            </a:extLst>
          </p:cNvPr>
          <p:cNvGrpSpPr/>
          <p:nvPr/>
        </p:nvGrpSpPr>
        <p:grpSpPr>
          <a:xfrm>
            <a:off x="1961483" y="5259982"/>
            <a:ext cx="939875" cy="856440"/>
            <a:chOff x="1961483" y="5259982"/>
            <a:chExt cx="939875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1C02C52-1C6F-458E-9C07-B5DBFAE1C877}"/>
                    </a:ext>
                  </a:extLst>
                </p14:cNvPr>
                <p14:cNvContentPartPr/>
                <p14:nvPr/>
              </p14:nvContentPartPr>
              <p14:xfrm>
                <a:off x="2085598" y="5300662"/>
                <a:ext cx="815760" cy="81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1C02C52-1C6F-458E-9C07-B5DBFAE1C8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2958" y="5238022"/>
                  <a:ext cx="941400" cy="9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270840-3DAD-45C9-BDF7-2232E7B16BD4}"/>
                    </a:ext>
                  </a:extLst>
                </p14:cNvPr>
                <p14:cNvContentPartPr/>
                <p14:nvPr/>
              </p14:nvContentPartPr>
              <p14:xfrm>
                <a:off x="2049598" y="5259982"/>
                <a:ext cx="622440" cy="775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270840-3DAD-45C9-BDF7-2232E7B16BD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86598" y="5196982"/>
                  <a:ext cx="748080" cy="90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27D155-101A-42F7-A204-BF6EE9B2AAA5}"/>
                    </a:ext>
                  </a:extLst>
                </p14:cNvPr>
                <p14:cNvContentPartPr/>
                <p14:nvPr/>
              </p14:nvContentPartPr>
              <p14:xfrm>
                <a:off x="1989203" y="5680845"/>
                <a:ext cx="360" cy="43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27D155-101A-42F7-A204-BF6EE9B2AA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84883" y="5676525"/>
                  <a:ext cx="9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673A330-A3E5-4DA5-8A8C-BD585D3E75F4}"/>
                    </a:ext>
                  </a:extLst>
                </p14:cNvPr>
                <p14:cNvContentPartPr/>
                <p14:nvPr/>
              </p14:nvContentPartPr>
              <p14:xfrm>
                <a:off x="1989203" y="5391405"/>
                <a:ext cx="360" cy="657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673A330-A3E5-4DA5-8A8C-BD585D3E75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4883" y="5387085"/>
                  <a:ext cx="90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D7B4ADA-2881-4038-AA85-EA7268814827}"/>
                    </a:ext>
                  </a:extLst>
                </p14:cNvPr>
                <p14:cNvContentPartPr/>
                <p14:nvPr/>
              </p14:nvContentPartPr>
              <p14:xfrm>
                <a:off x="1968323" y="5796765"/>
                <a:ext cx="360" cy="93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D7B4ADA-2881-4038-AA85-EA72688148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64003" y="5792445"/>
                  <a:ext cx="9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97F85B0-EA44-4612-B7B2-07C13A9BAA8A}"/>
                    </a:ext>
                  </a:extLst>
                </p14:cNvPr>
                <p14:cNvContentPartPr/>
                <p14:nvPr/>
              </p14:nvContentPartPr>
              <p14:xfrm>
                <a:off x="1968323" y="5653845"/>
                <a:ext cx="360" cy="121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97F85B0-EA44-4612-B7B2-07C13A9BAA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4003" y="5649525"/>
                  <a:ext cx="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CF5EB2-7C71-4CE4-83DE-2A72D15A4970}"/>
                    </a:ext>
                  </a:extLst>
                </p14:cNvPr>
                <p14:cNvContentPartPr/>
                <p14:nvPr/>
              </p14:nvContentPartPr>
              <p14:xfrm>
                <a:off x="1961483" y="5403285"/>
                <a:ext cx="360" cy="86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CF5EB2-7C71-4CE4-83DE-2A72D15A49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7163" y="5398965"/>
                  <a:ext cx="9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F26A574-6024-410D-BB82-B81CC770757C}"/>
                    </a:ext>
                  </a:extLst>
                </p14:cNvPr>
                <p14:cNvContentPartPr/>
                <p14:nvPr/>
              </p14:nvContentPartPr>
              <p14:xfrm>
                <a:off x="1961483" y="5393925"/>
                <a:ext cx="360" cy="103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F26A574-6024-410D-BB82-B81CC77075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7163" y="5389605"/>
                  <a:ext cx="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8B82684-1E83-4D16-A9CD-096D966258D8}"/>
                    </a:ext>
                  </a:extLst>
                </p14:cNvPr>
                <p14:cNvContentPartPr/>
                <p14:nvPr/>
              </p14:nvContentPartPr>
              <p14:xfrm>
                <a:off x="1987403" y="5362965"/>
                <a:ext cx="270720" cy="520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8B82684-1E83-4D16-A9CD-096D966258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69403" y="5345325"/>
                  <a:ext cx="306360" cy="55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D8C1986-943A-479E-B365-783BA0042215}"/>
                  </a:ext>
                </a:extLst>
              </p14:cNvPr>
              <p14:cNvContentPartPr/>
              <p14:nvPr/>
            </p14:nvContentPartPr>
            <p14:xfrm>
              <a:off x="11161198" y="5252642"/>
              <a:ext cx="898920" cy="8989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D8C1986-943A-479E-B365-783BA004221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143198" y="5235002"/>
                <a:ext cx="934560" cy="9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F9552BDA-4AB9-40DD-A4D5-1119A63118AE}"/>
              </a:ext>
            </a:extLst>
          </p:cNvPr>
          <p:cNvGrpSpPr/>
          <p:nvPr/>
        </p:nvGrpSpPr>
        <p:grpSpPr>
          <a:xfrm>
            <a:off x="11425438" y="5323202"/>
            <a:ext cx="764280" cy="663120"/>
            <a:chOff x="11425438" y="5323202"/>
            <a:chExt cx="76428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8D21D57-890D-4F3B-81A4-D5D4F80F84F7}"/>
                    </a:ext>
                  </a:extLst>
                </p14:cNvPr>
                <p14:cNvContentPartPr/>
                <p14:nvPr/>
              </p14:nvContentPartPr>
              <p14:xfrm>
                <a:off x="11425438" y="5323202"/>
                <a:ext cx="469800" cy="161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8D21D57-890D-4F3B-81A4-D5D4F80F84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62798" y="5260562"/>
                  <a:ext cx="595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F3AF76-B31F-498A-8513-6F277D21CB94}"/>
                    </a:ext>
                  </a:extLst>
                </p14:cNvPr>
                <p14:cNvContentPartPr/>
                <p14:nvPr/>
              </p14:nvContentPartPr>
              <p14:xfrm>
                <a:off x="11438038" y="5417162"/>
                <a:ext cx="246960" cy="243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F3AF76-B31F-498A-8513-6F277D21CB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75398" y="5354162"/>
                  <a:ext cx="372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98A6E71-ED80-4D22-B0F8-8F5E18B70FBD}"/>
                    </a:ext>
                  </a:extLst>
                </p14:cNvPr>
                <p14:cNvContentPartPr/>
                <p14:nvPr/>
              </p14:nvContentPartPr>
              <p14:xfrm>
                <a:off x="11908558" y="5379722"/>
                <a:ext cx="281160" cy="606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98A6E71-ED80-4D22-B0F8-8F5E18B70F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845918" y="5317082"/>
                  <a:ext cx="406800" cy="73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7930833-474C-4046-B6FC-EE6DC6FD164A}"/>
                  </a:ext>
                </a:extLst>
              </p14:cNvPr>
              <p14:cNvContentPartPr/>
              <p14:nvPr/>
            </p14:nvContentPartPr>
            <p14:xfrm>
              <a:off x="3825811" y="1537721"/>
              <a:ext cx="36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7930833-474C-4046-B6FC-EE6DC6FD164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07811" y="151972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B1712B8-4B4B-4945-9EAC-E84D9CEA610E}"/>
              </a:ext>
            </a:extLst>
          </p:cNvPr>
          <p:cNvGrpSpPr/>
          <p:nvPr/>
        </p:nvGrpSpPr>
        <p:grpSpPr>
          <a:xfrm>
            <a:off x="3721411" y="1428281"/>
            <a:ext cx="360" cy="360"/>
            <a:chOff x="3721411" y="142828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6402CB-F0FE-417B-9FE8-573E2462A88D}"/>
                    </a:ext>
                  </a:extLst>
                </p14:cNvPr>
                <p14:cNvContentPartPr/>
                <p14:nvPr/>
              </p14:nvContentPartPr>
              <p14:xfrm>
                <a:off x="3721411" y="1428281"/>
                <a:ext cx="360" cy="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6402CB-F0FE-417B-9FE8-573E2462A8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03411" y="14106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36E0A6-DCF2-4293-A03C-7578DA24FADB}"/>
                    </a:ext>
                  </a:extLst>
                </p14:cNvPr>
                <p14:cNvContentPartPr/>
                <p14:nvPr/>
              </p14:nvContentPartPr>
              <p14:xfrm>
                <a:off x="3721411" y="1428281"/>
                <a:ext cx="360" cy="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36E0A6-DCF2-4293-A03C-7578DA24FA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03411" y="141064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B2C7E8A-F813-481B-8C73-7685BFA036E1}"/>
              </a:ext>
            </a:extLst>
          </p:cNvPr>
          <p:cNvGrpSpPr/>
          <p:nvPr/>
        </p:nvGrpSpPr>
        <p:grpSpPr>
          <a:xfrm>
            <a:off x="4276171" y="2215601"/>
            <a:ext cx="360" cy="360"/>
            <a:chOff x="4276171" y="221560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2B40B63-1F49-46B1-914D-5A96220A5465}"/>
                    </a:ext>
                  </a:extLst>
                </p14:cNvPr>
                <p14:cNvContentPartPr/>
                <p14:nvPr/>
              </p14:nvContentPartPr>
              <p14:xfrm>
                <a:off x="4276171" y="2215601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2B40B63-1F49-46B1-914D-5A96220A54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8531" y="21976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7E00A46-8366-4741-A53E-A75D572457BD}"/>
                    </a:ext>
                  </a:extLst>
                </p14:cNvPr>
                <p14:cNvContentPartPr/>
                <p14:nvPr/>
              </p14:nvContentPartPr>
              <p14:xfrm>
                <a:off x="4276171" y="2215601"/>
                <a:ext cx="360" cy="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7E00A46-8366-4741-A53E-A75D572457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8531" y="21976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166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F32EAE-EFFF-4E5F-AF1B-778AE46B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203" y="491291"/>
            <a:ext cx="8984274" cy="1076251"/>
          </a:xfrm>
        </p:spPr>
        <p:txBody>
          <a:bodyPr/>
          <a:lstStyle/>
          <a:p>
            <a:endParaRPr lang="de-DE" sz="2800" dirty="0"/>
          </a:p>
          <a:p>
            <a:r>
              <a:rPr lang="de-DE" sz="2400" dirty="0"/>
              <a:t>Berechnung aus Schema generiert</a:t>
            </a:r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62ECA4-7D0A-4B92-A043-D8D33258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477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Trinkwasserberechnung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87EF08-2306-452F-9280-8AD3CFF2D6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Planungsbüro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96D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8182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81828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1A3A998-910D-4C62-B678-BE4F33F7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34" y="1778662"/>
            <a:ext cx="9303616" cy="43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07E02-70E7-4A75-8FAE-22ADB3B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8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200" dirty="0"/>
              <a:t>Kosten nach DIN 276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34ADFF-C1A3-4740-85C3-DA8AB7B4C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graphicFrame>
        <p:nvGraphicFramePr>
          <p:cNvPr id="7" name="Tabelle 5">
            <a:extLst>
              <a:ext uri="{FF2B5EF4-FFF2-40B4-BE49-F238E27FC236}">
                <a16:creationId xmlns:a16="http://schemas.microsoft.com/office/drawing/2014/main" id="{A2EF6942-6505-41CD-BFBA-AFCF8C963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088508"/>
              </p:ext>
            </p:extLst>
          </p:nvPr>
        </p:nvGraphicFramePr>
        <p:xfrm>
          <a:off x="2247046" y="977167"/>
          <a:ext cx="9659809" cy="523034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7813">
                  <a:extLst>
                    <a:ext uri="{9D8B030D-6E8A-4147-A177-3AD203B41FA5}">
                      <a16:colId xmlns:a16="http://schemas.microsoft.com/office/drawing/2014/main" val="2736053270"/>
                    </a:ext>
                  </a:extLst>
                </a:gridCol>
                <a:gridCol w="5019507">
                  <a:extLst>
                    <a:ext uri="{9D8B030D-6E8A-4147-A177-3AD203B41FA5}">
                      <a16:colId xmlns:a16="http://schemas.microsoft.com/office/drawing/2014/main" val="1140264413"/>
                    </a:ext>
                  </a:extLst>
                </a:gridCol>
                <a:gridCol w="1892489">
                  <a:extLst>
                    <a:ext uri="{9D8B030D-6E8A-4147-A177-3AD203B41FA5}">
                      <a16:colId xmlns:a16="http://schemas.microsoft.com/office/drawing/2014/main" val="872021666"/>
                    </a:ext>
                  </a:extLst>
                </a:gridCol>
              </a:tblGrid>
              <a:tr h="542532">
                <a:tc>
                  <a:txBody>
                    <a:bodyPr/>
                    <a:lstStyle/>
                    <a:p>
                      <a:r>
                        <a:rPr lang="de-DE" sz="2800" dirty="0"/>
                        <a:t>Kostengruppe</a:t>
                      </a:r>
                    </a:p>
                  </a:txBody>
                  <a:tcPr>
                    <a:solidFill>
                      <a:srgbClr val="008B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Bezeichnung</a:t>
                      </a:r>
                    </a:p>
                  </a:txBody>
                  <a:tcPr>
                    <a:solidFill>
                      <a:srgbClr val="008B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Preis in €</a:t>
                      </a:r>
                    </a:p>
                  </a:txBody>
                  <a:tcPr>
                    <a:solidFill>
                      <a:srgbClr val="00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28783"/>
                  </a:ext>
                </a:extLst>
              </a:tr>
              <a:tr h="432828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410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Abwasser-, Wasser-, Gasanlagen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22.232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55636"/>
                  </a:ext>
                </a:extLst>
              </a:tr>
              <a:tr h="286765">
                <a:tc>
                  <a:txBody>
                    <a:bodyPr/>
                    <a:lstStyle/>
                    <a:p>
                      <a:r>
                        <a:rPr lang="de-DE" sz="2000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Abwasseranlagen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  9.406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967610"/>
                  </a:ext>
                </a:extLst>
              </a:tr>
              <a:tr h="293612">
                <a:tc>
                  <a:txBody>
                    <a:bodyPr/>
                    <a:lstStyle/>
                    <a:p>
                      <a:r>
                        <a:rPr lang="de-DE" sz="2000" dirty="0"/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Wasseranlagen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12.826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50688"/>
                  </a:ext>
                </a:extLst>
              </a:tr>
              <a:tr h="224998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420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Wärmeversorgungsanlagen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33.498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5310"/>
                  </a:ext>
                </a:extLst>
              </a:tr>
              <a:tr h="286476">
                <a:tc>
                  <a:txBody>
                    <a:bodyPr/>
                    <a:lstStyle/>
                    <a:p>
                      <a:r>
                        <a:rPr lang="de-DE" sz="2000" dirty="0"/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Wärmeerzeugungsanlagen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17.000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92797"/>
                  </a:ext>
                </a:extLst>
              </a:tr>
              <a:tr h="247603">
                <a:tc>
                  <a:txBody>
                    <a:bodyPr/>
                    <a:lstStyle/>
                    <a:p>
                      <a:r>
                        <a:rPr lang="de-DE" sz="2000" dirty="0"/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Wärmeverteilernetze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  5.095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997923"/>
                  </a:ext>
                </a:extLst>
              </a:tr>
              <a:tr h="274770">
                <a:tc>
                  <a:txBody>
                    <a:bodyPr/>
                    <a:lstStyle/>
                    <a:p>
                      <a:r>
                        <a:rPr lang="de-DE" sz="2000" dirty="0"/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Raumheizflächen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  6.300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3771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r>
                        <a:rPr lang="de-DE" sz="2000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Wärmeversorgungsanlagen, Sonstiges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  5.103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53944"/>
                  </a:ext>
                </a:extLst>
              </a:tr>
              <a:tr h="379904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430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Lufttechnische Anlagen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19.390</a:t>
                      </a:r>
                    </a:p>
                  </a:txBody>
                  <a:tcPr>
                    <a:solidFill>
                      <a:srgbClr val="8182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95429"/>
                  </a:ext>
                </a:extLst>
              </a:tr>
              <a:tr h="350681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431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Lüftungsanlagen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 19.390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3375"/>
                  </a:ext>
                </a:extLst>
              </a:tr>
              <a:tr h="542532">
                <a:tc gridSpan="2"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</a:rPr>
                        <a:t>Gesamtkosten</a:t>
                      </a:r>
                    </a:p>
                  </a:txBody>
                  <a:tcPr>
                    <a:solidFill>
                      <a:srgbClr val="008B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</a:rPr>
                        <a:t>75.120</a:t>
                      </a:r>
                    </a:p>
                  </a:txBody>
                  <a:tcPr>
                    <a:solidFill>
                      <a:srgbClr val="008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0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33323-0ACD-473C-8BD0-6F1D3ED4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9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0096DE"/>
                </a:solidFill>
              </a:rPr>
              <a:t>Mehrfamilienhaus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C8C661-880B-4788-905C-C9F2CA4C4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625505" y="6444476"/>
            <a:ext cx="1507148" cy="276999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Planungsbüro J</a:t>
            </a:r>
            <a:r>
              <a:rPr lang="de-DE" dirty="0">
                <a:solidFill>
                  <a:srgbClr val="0096DE"/>
                </a:solidFill>
              </a:rPr>
              <a:t>B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M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4785F345-B8B7-4E1E-B342-54224DE3A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23" y="1373776"/>
            <a:ext cx="6764772" cy="4556636"/>
          </a:xfr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F49379B-C6C0-4E79-9390-D7A110687807}"/>
              </a:ext>
            </a:extLst>
          </p:cNvPr>
          <p:cNvSpPr txBox="1"/>
          <p:nvPr/>
        </p:nvSpPr>
        <p:spPr>
          <a:xfrm>
            <a:off x="9333035" y="1252904"/>
            <a:ext cx="29454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Kerpen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moderne Architektur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475 m</a:t>
            </a:r>
            <a:r>
              <a:rPr lang="de-DE" sz="2400" baseline="30000" dirty="0"/>
              <a:t>2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barrierefrei</a:t>
            </a:r>
          </a:p>
          <a:p>
            <a:pPr marL="285750" indent="-285750">
              <a:spcAft>
                <a:spcPts val="48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4 Wohneinheiten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12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D7B5B-47F5-45F0-AE93-DCEBE530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4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Wohnungen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5A90A9-2B2A-4895-B288-A15F2AD803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F876E75B-3374-4CB7-8F00-D22AF448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11" y="1617775"/>
            <a:ext cx="4535099" cy="3939949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ECFD109-AEE2-4724-8707-C5CC16E7E264}"/>
              </a:ext>
            </a:extLst>
          </p:cNvPr>
          <p:cNvSpPr txBox="1"/>
          <p:nvPr/>
        </p:nvSpPr>
        <p:spPr>
          <a:xfrm>
            <a:off x="7469954" y="5241492"/>
            <a:ext cx="181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Wohnung 1 87 m</a:t>
            </a:r>
            <a:r>
              <a:rPr lang="de-DE" sz="2400" baseline="30000" dirty="0"/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9017DCE-C63D-4DD9-8879-3AE92E118B6A}"/>
              </a:ext>
            </a:extLst>
          </p:cNvPr>
          <p:cNvSpPr txBox="1"/>
          <p:nvPr/>
        </p:nvSpPr>
        <p:spPr>
          <a:xfrm>
            <a:off x="9945183" y="1462368"/>
            <a:ext cx="175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Wohnung 2 106 m</a:t>
            </a:r>
            <a:r>
              <a:rPr lang="de-DE" sz="2400" baseline="30000" dirty="0"/>
              <a:t>2</a:t>
            </a:r>
          </a:p>
        </p:txBody>
      </p:sp>
      <p:pic>
        <p:nvPicPr>
          <p:cNvPr id="7" name="Inhaltsplatzhalter 9">
            <a:extLst>
              <a:ext uri="{FF2B5EF4-FFF2-40B4-BE49-F238E27FC236}">
                <a16:creationId xmlns:a16="http://schemas.microsoft.com/office/drawing/2014/main" id="{464F613D-68CF-4A2F-BE84-289EEAB27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17" y="1620118"/>
            <a:ext cx="4519733" cy="39352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28B51FE-4AA9-4258-87EC-E7DDE415BAC3}"/>
              </a:ext>
            </a:extLst>
          </p:cNvPr>
          <p:cNvSpPr txBox="1"/>
          <p:nvPr/>
        </p:nvSpPr>
        <p:spPr>
          <a:xfrm>
            <a:off x="2253899" y="5229565"/>
            <a:ext cx="1810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Wohnung 3 70 m</a:t>
            </a:r>
            <a:r>
              <a:rPr lang="de-DE" sz="2400" baseline="30000" dirty="0"/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13A7D8-72AF-4CD0-9B22-62351CACC312}"/>
              </a:ext>
            </a:extLst>
          </p:cNvPr>
          <p:cNvSpPr txBox="1"/>
          <p:nvPr/>
        </p:nvSpPr>
        <p:spPr>
          <a:xfrm>
            <a:off x="4713225" y="1478271"/>
            <a:ext cx="175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Wohnung 4  72 m</a:t>
            </a:r>
            <a:r>
              <a:rPr lang="de-DE" sz="24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582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k aus Verantwortung | KfW">
            <a:extLst>
              <a:ext uri="{FF2B5EF4-FFF2-40B4-BE49-F238E27FC236}">
                <a16:creationId xmlns:a16="http://schemas.microsoft.com/office/drawing/2014/main" id="{4D9A7D3B-630C-4CC0-8B50-FFE925A2D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34" y="2165107"/>
            <a:ext cx="4768781" cy="25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9C7CBA-E3AD-4DC8-A4C3-A6A4A5D5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937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KfW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6A7C5-B42F-464F-9CDD-55ACA22E2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79" y="258417"/>
            <a:ext cx="5772152" cy="6858000"/>
          </a:xfrm>
        </p:spPr>
        <p:txBody>
          <a:bodyPr>
            <a:normAutofit fontScale="40000" lnSpcReduction="20000"/>
          </a:bodyPr>
          <a:lstStyle/>
          <a:p>
            <a:endParaRPr lang="de-DE" sz="3800" dirty="0"/>
          </a:p>
          <a:p>
            <a:pPr marL="0" indent="0">
              <a:buNone/>
            </a:pPr>
            <a:endParaRPr lang="de-DE" sz="5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6000" b="1" dirty="0"/>
              <a:t>Bedeutung</a:t>
            </a:r>
          </a:p>
          <a:p>
            <a:pPr indent="39688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</a:t>
            </a:r>
            <a:r>
              <a:rPr lang="de-DE" sz="6000" b="1" dirty="0"/>
              <a:t>K</a:t>
            </a:r>
            <a:r>
              <a:rPr lang="de-DE" sz="6000" dirty="0"/>
              <a:t>reditanstalt </a:t>
            </a:r>
            <a:r>
              <a:rPr lang="de-DE" sz="6000" b="1" dirty="0"/>
              <a:t>f</a:t>
            </a:r>
            <a:r>
              <a:rPr lang="de-DE" sz="6000" dirty="0"/>
              <a:t>ür </a:t>
            </a:r>
            <a:r>
              <a:rPr lang="de-DE" sz="6000" b="1" dirty="0"/>
              <a:t>W</a:t>
            </a:r>
            <a:r>
              <a:rPr lang="de-DE" sz="6000" dirty="0"/>
              <a:t>iederaufbau	</a:t>
            </a:r>
          </a:p>
          <a:p>
            <a:pPr marL="0" indent="268288">
              <a:spcBef>
                <a:spcPts val="600"/>
              </a:spcBef>
              <a:buNone/>
            </a:pPr>
            <a:r>
              <a:rPr lang="de-DE" sz="6000" dirty="0"/>
              <a:t>- führende Förderbank</a:t>
            </a:r>
          </a:p>
          <a:p>
            <a:pPr marL="0" indent="268288">
              <a:spcBef>
                <a:spcPts val="0"/>
              </a:spcBef>
              <a:spcAft>
                <a:spcPts val="600"/>
              </a:spcAft>
              <a:buNone/>
            </a:pPr>
            <a:endParaRPr lang="de-DE" sz="6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6000" b="1" dirty="0"/>
              <a:t>KfW-Effizienzhaus 40 plus</a:t>
            </a:r>
          </a:p>
          <a:p>
            <a:pPr marL="0" indent="268288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ist ein energetischer Standard</a:t>
            </a:r>
          </a:p>
          <a:p>
            <a:pPr marL="0" indent="268288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- 40 % Primärenergie </a:t>
            </a:r>
          </a:p>
          <a:p>
            <a:pPr marL="0" indent="268288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Lüftungsanlage mit WRG</a:t>
            </a:r>
          </a:p>
          <a:p>
            <a:pPr marL="0" indent="268288">
              <a:spcBef>
                <a:spcPts val="600"/>
              </a:spcBef>
              <a:buNone/>
            </a:pPr>
            <a:r>
              <a:rPr lang="de-DE" sz="6000" dirty="0"/>
              <a:t>- stromerzeugende Anlage</a:t>
            </a:r>
          </a:p>
          <a:p>
            <a:pPr marL="0" indent="268288">
              <a:spcBef>
                <a:spcPts val="0"/>
              </a:spcBef>
              <a:spcAft>
                <a:spcPts val="600"/>
              </a:spcAft>
              <a:buNone/>
            </a:pPr>
            <a:endParaRPr lang="de-DE" sz="6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6000" b="1" dirty="0"/>
              <a:t>Fördervarianten</a:t>
            </a:r>
          </a:p>
          <a:p>
            <a:pPr marL="457200" lvl="1" indent="-188913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Kreditvariante „261“</a:t>
            </a:r>
          </a:p>
          <a:p>
            <a:pPr marL="457200" lvl="1" indent="-188913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Zuschussvariante „461“</a:t>
            </a:r>
          </a:p>
          <a:p>
            <a:pPr marL="457200" lvl="1" indent="-188913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6000" dirty="0"/>
              <a:t>- max. 37.500 Euro pro Wohneinheit</a:t>
            </a:r>
          </a:p>
          <a:p>
            <a:pPr marL="457200" lvl="1" indent="0">
              <a:buNone/>
            </a:pPr>
            <a:r>
              <a:rPr lang="de-DE" sz="5100" dirty="0"/>
              <a:t>	</a:t>
            </a:r>
          </a:p>
          <a:p>
            <a:pPr marL="0" indent="0">
              <a:buNone/>
            </a:pPr>
            <a:r>
              <a:rPr lang="de-DE" sz="5100" dirty="0"/>
              <a:t>	</a:t>
            </a:r>
          </a:p>
          <a:p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E79311-742A-4045-B2D3-69E2F4696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5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F4851-4EFD-4E73-8D5E-C9925ACB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372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Heizlast nach DIN EN 12831:2020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DDCC1008-D5F6-472B-9B5B-C46216C45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95861"/>
              </p:ext>
            </p:extLst>
          </p:nvPr>
        </p:nvGraphicFramePr>
        <p:xfrm>
          <a:off x="2184889" y="962758"/>
          <a:ext cx="9781444" cy="513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361">
                  <a:extLst>
                    <a:ext uri="{9D8B030D-6E8A-4147-A177-3AD203B41FA5}">
                      <a16:colId xmlns:a16="http://schemas.microsoft.com/office/drawing/2014/main" val="3456539368"/>
                    </a:ext>
                  </a:extLst>
                </a:gridCol>
                <a:gridCol w="2445361">
                  <a:extLst>
                    <a:ext uri="{9D8B030D-6E8A-4147-A177-3AD203B41FA5}">
                      <a16:colId xmlns:a16="http://schemas.microsoft.com/office/drawing/2014/main" val="2047355106"/>
                    </a:ext>
                  </a:extLst>
                </a:gridCol>
                <a:gridCol w="2445361">
                  <a:extLst>
                    <a:ext uri="{9D8B030D-6E8A-4147-A177-3AD203B41FA5}">
                      <a16:colId xmlns:a16="http://schemas.microsoft.com/office/drawing/2014/main" val="1991471894"/>
                    </a:ext>
                  </a:extLst>
                </a:gridCol>
                <a:gridCol w="2445361">
                  <a:extLst>
                    <a:ext uri="{9D8B030D-6E8A-4147-A177-3AD203B41FA5}">
                      <a16:colId xmlns:a16="http://schemas.microsoft.com/office/drawing/2014/main" val="794358406"/>
                    </a:ext>
                  </a:extLst>
                </a:gridCol>
              </a:tblGrid>
              <a:tr h="109884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Bereich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Transmission</a:t>
                      </a:r>
                    </a:p>
                    <a:p>
                      <a:pPr algn="ctr"/>
                      <a:r>
                        <a:rPr lang="de-DE" sz="2400" dirty="0"/>
                        <a:t>in W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Lüftung</a:t>
                      </a:r>
                    </a:p>
                    <a:p>
                      <a:pPr algn="ctr"/>
                      <a:r>
                        <a:rPr lang="de-DE" sz="2400" dirty="0"/>
                        <a:t>in W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Gesamtheizlast</a:t>
                      </a:r>
                    </a:p>
                    <a:p>
                      <a:pPr algn="ctr"/>
                      <a:r>
                        <a:rPr lang="de-DE" sz="2400" dirty="0"/>
                        <a:t>in W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45952"/>
                  </a:ext>
                </a:extLst>
              </a:tr>
              <a:tr h="171832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Keller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364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981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1.345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805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Treppenhaus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554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443511"/>
                  </a:ext>
                </a:extLst>
              </a:tr>
              <a:tr h="21999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Wohnung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1.409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908211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Wohnung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246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1.546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659712"/>
                  </a:ext>
                </a:extLst>
              </a:tr>
              <a:tr h="237583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Wohnung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1.092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6461503"/>
                  </a:ext>
                </a:extLst>
              </a:tr>
              <a:tr h="26396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Wohnung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1.029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1.221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516962"/>
                  </a:ext>
                </a:extLst>
              </a:tr>
              <a:tr h="648465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Heizlast des Gebäudes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3600" b="1" dirty="0">
                          <a:solidFill>
                            <a:srgbClr val="FFFFFD"/>
                          </a:solidFill>
                        </a:rPr>
                        <a:t>7,6 kW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0687091"/>
                  </a:ext>
                </a:extLst>
              </a:tr>
              <a:tr h="648465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FFFFFD"/>
                          </a:solidFill>
                        </a:rPr>
                        <a:t>flächenbezogene Heizlast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3600" b="1" dirty="0">
                          <a:solidFill>
                            <a:srgbClr val="FFFFFD"/>
                          </a:solidFill>
                        </a:rPr>
                        <a:t>16 W/m</a:t>
                      </a:r>
                      <a:r>
                        <a:rPr lang="de-DE" sz="3600" b="1" baseline="30000" dirty="0">
                          <a:solidFill>
                            <a:srgbClr val="FFFFFD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0096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1738496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B4ECF6-23D9-409C-8E36-6197957B7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3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E563E-1C54-44AB-AF54-B09C368E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481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Zentrale Wohnraumlüftung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FDDA5-EA25-480A-ACEC-E55EC5FEC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pic>
        <p:nvPicPr>
          <p:cNvPr id="1030" name="Picture 6" descr="Was ist zentrale Wohnraumlüftung? - Das Informationsportal zum Thema  Wohnraumlüftung">
            <a:extLst>
              <a:ext uri="{FF2B5EF4-FFF2-40B4-BE49-F238E27FC236}">
                <a16:creationId xmlns:a16="http://schemas.microsoft.com/office/drawing/2014/main" id="{EAA0EB90-FA6B-49AF-8C1F-A012285ED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00" y="783846"/>
            <a:ext cx="7231136" cy="60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mfort EC D5B150( Е) 01">
            <a:extLst>
              <a:ext uri="{FF2B5EF4-FFF2-40B4-BE49-F238E27FC236}">
                <a16:creationId xmlns:a16="http://schemas.microsoft.com/office/drawing/2014/main" id="{9E62285B-6195-485A-A217-82FF59DA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333" y="2333767"/>
            <a:ext cx="4299626" cy="23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7FDB71F-E82C-407B-8703-F9E5CA54DBE7}"/>
              </a:ext>
            </a:extLst>
          </p:cNvPr>
          <p:cNvSpPr txBox="1"/>
          <p:nvPr/>
        </p:nvSpPr>
        <p:spPr>
          <a:xfrm>
            <a:off x="8343331" y="4481014"/>
            <a:ext cx="15240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Abluft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9F28270-555B-44CC-A491-7322DC379158}"/>
              </a:ext>
            </a:extLst>
          </p:cNvPr>
          <p:cNvSpPr txBox="1"/>
          <p:nvPr/>
        </p:nvSpPr>
        <p:spPr>
          <a:xfrm>
            <a:off x="10326807" y="4469643"/>
            <a:ext cx="1514901" cy="461665"/>
          </a:xfrm>
          <a:prstGeom prst="rect">
            <a:avLst/>
          </a:prstGeom>
          <a:solidFill>
            <a:srgbClr val="3DA554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Außenluft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AE6B6C-2731-4EEF-AD96-244E159A7BD9}"/>
              </a:ext>
            </a:extLst>
          </p:cNvPr>
          <p:cNvSpPr txBox="1"/>
          <p:nvPr/>
        </p:nvSpPr>
        <p:spPr>
          <a:xfrm>
            <a:off x="10317706" y="2206389"/>
            <a:ext cx="1533100" cy="461665"/>
          </a:xfrm>
          <a:prstGeom prst="rect">
            <a:avLst/>
          </a:prstGeom>
          <a:solidFill>
            <a:srgbClr val="BB5705"/>
          </a:solidFill>
        </p:spPr>
        <p:txBody>
          <a:bodyPr wrap="square" rtlCol="0">
            <a:spAutoFit/>
          </a:bodyPr>
          <a:lstStyle/>
          <a:p>
            <a:r>
              <a:rPr lang="de-DE" sz="2400"/>
              <a:t>Fortluft</a:t>
            </a:r>
            <a:endParaRPr lang="de-DE" sz="2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9C0744-C78C-4393-BEC0-0F061816F50E}"/>
              </a:ext>
            </a:extLst>
          </p:cNvPr>
          <p:cNvSpPr txBox="1"/>
          <p:nvPr/>
        </p:nvSpPr>
        <p:spPr>
          <a:xfrm>
            <a:off x="8359253" y="2204113"/>
            <a:ext cx="1512627" cy="461665"/>
          </a:xfrm>
          <a:prstGeom prst="rect">
            <a:avLst/>
          </a:prstGeom>
          <a:solidFill>
            <a:srgbClr val="DE060C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Zuluft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0DC911C-3D1A-4E92-8796-CBEFA474A08E}"/>
                  </a:ext>
                </a:extLst>
              </p14:cNvPr>
              <p14:cNvContentPartPr/>
              <p14:nvPr/>
            </p14:nvContentPartPr>
            <p14:xfrm>
              <a:off x="8034211" y="3043239"/>
              <a:ext cx="106560" cy="72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0DC911C-3D1A-4E92-8796-CBEFA474A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9891" y="3038919"/>
                <a:ext cx="11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8FC70E2-1BC6-4717-AF02-A02863B0CB3D}"/>
                  </a:ext>
                </a:extLst>
              </p14:cNvPr>
              <p14:cNvContentPartPr/>
              <p14:nvPr/>
            </p14:nvContentPartPr>
            <p14:xfrm>
              <a:off x="8033851" y="3022359"/>
              <a:ext cx="232560" cy="954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8FC70E2-1BC6-4717-AF02-A02863B0CB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6211" y="3004719"/>
                <a:ext cx="268200" cy="9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27ED072-9DC1-41D2-9712-0B2BAA5A7F90}"/>
                  </a:ext>
                </a:extLst>
              </p14:cNvPr>
              <p14:cNvContentPartPr/>
              <p14:nvPr/>
            </p14:nvContentPartPr>
            <p14:xfrm>
              <a:off x="11614771" y="3065919"/>
              <a:ext cx="450720" cy="888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27ED072-9DC1-41D2-9712-0B2BAA5A7F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97131" y="3048279"/>
                <a:ext cx="4863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27F9BC9-ECE6-4338-BA2A-AADB2E6472A9}"/>
                  </a:ext>
                </a:extLst>
              </p14:cNvPr>
              <p14:cNvContentPartPr/>
              <p14:nvPr/>
            </p14:nvContentPartPr>
            <p14:xfrm>
              <a:off x="7024051" y="1004559"/>
              <a:ext cx="1652400" cy="12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27F9BC9-ECE6-4338-BA2A-AADB2E6472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8411" y="968919"/>
                <a:ext cx="1724040" cy="2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264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4BB48-2236-4651-AD4E-A93D8FE3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45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Dezentrale Wohnraumlüftung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C20E2C-7BA8-4E2F-B7A6-A12DD139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777" y="1235183"/>
            <a:ext cx="8984274" cy="530669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800"/>
              </a:spcAft>
            </a:pPr>
            <a:r>
              <a:rPr lang="de-DE" dirty="0"/>
              <a:t>Rohrnetzsystem entfällt</a:t>
            </a:r>
          </a:p>
          <a:p>
            <a:pPr>
              <a:spcAft>
                <a:spcPts val="4800"/>
              </a:spcAft>
            </a:pPr>
            <a:r>
              <a:rPr lang="de-DE" dirty="0"/>
              <a:t>kompakte Einzelgeräte</a:t>
            </a:r>
          </a:p>
          <a:p>
            <a:pPr>
              <a:spcAft>
                <a:spcPts val="4800"/>
              </a:spcAft>
            </a:pPr>
            <a:r>
              <a:rPr lang="de-DE" dirty="0"/>
              <a:t>Wärmerückgewinnung</a:t>
            </a:r>
          </a:p>
          <a:p>
            <a:pPr>
              <a:spcAft>
                <a:spcPts val="4800"/>
              </a:spcAft>
            </a:pPr>
            <a:r>
              <a:rPr lang="de-DE" dirty="0"/>
              <a:t>leitet paarweise den Luftstrom </a:t>
            </a:r>
          </a:p>
          <a:p>
            <a:pPr>
              <a:spcAft>
                <a:spcPts val="4800"/>
              </a:spcAft>
            </a:pPr>
            <a:r>
              <a:rPr lang="de-DE" dirty="0"/>
              <a:t>individuell steuerbar</a:t>
            </a:r>
          </a:p>
          <a:p>
            <a:pPr>
              <a:spcAft>
                <a:spcPts val="4800"/>
              </a:spcAft>
            </a:pPr>
            <a:endParaRPr lang="de-DE" dirty="0"/>
          </a:p>
          <a:p>
            <a:pPr>
              <a:spcAft>
                <a:spcPts val="4800"/>
              </a:spcAft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CEA3D6-FDD2-4DE6-9047-E0B539003A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2F4318-8DA3-41E5-BDC7-C21F5F05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72" y="98842"/>
            <a:ext cx="4319451" cy="43194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22AA7A5-FAB2-4E6A-BE7F-819B4D4FA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41" y="3544606"/>
            <a:ext cx="2921943" cy="29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2AE17-8503-4040-9952-54E03A0A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848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Heizungsschema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C7F77F-F278-4CD0-8CED-C484D7A83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pic>
        <p:nvPicPr>
          <p:cNvPr id="25" name="Inhaltsplatzhalter 13">
            <a:extLst>
              <a:ext uri="{FF2B5EF4-FFF2-40B4-BE49-F238E27FC236}">
                <a16:creationId xmlns:a16="http://schemas.microsoft.com/office/drawing/2014/main" id="{4A6EAABB-359A-4CD5-84DB-6B2DAA1CA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99" y="1402388"/>
            <a:ext cx="9700930" cy="507156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682ECB4-3D52-4962-ADB1-7C08590AD2DC}"/>
                  </a:ext>
                </a:extLst>
              </p14:cNvPr>
              <p14:cNvContentPartPr/>
              <p14:nvPr/>
            </p14:nvContentPartPr>
            <p14:xfrm>
              <a:off x="7756291" y="2803121"/>
              <a:ext cx="846000" cy="1738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682ECB4-3D52-4962-ADB1-7C08590AD2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8291" y="2785121"/>
                <a:ext cx="88164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5F5FB87-DDEB-4C57-8CC8-350796C9E345}"/>
              </a:ext>
            </a:extLst>
          </p:cNvPr>
          <p:cNvGrpSpPr/>
          <p:nvPr/>
        </p:nvGrpSpPr>
        <p:grpSpPr>
          <a:xfrm>
            <a:off x="8394135" y="2784533"/>
            <a:ext cx="1235880" cy="229320"/>
            <a:chOff x="8394135" y="2784533"/>
            <a:chExt cx="123588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33BED83-21DC-4D20-9589-818043AEFC07}"/>
                    </a:ext>
                  </a:extLst>
                </p14:cNvPr>
                <p14:cNvContentPartPr/>
                <p14:nvPr/>
              </p14:nvContentPartPr>
              <p14:xfrm>
                <a:off x="8394135" y="2784533"/>
                <a:ext cx="1235880" cy="22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E150C9-D46C-44F5-B8EF-D5EA48D3FA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6135" y="2766533"/>
                  <a:ext cx="1271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3799956-79AA-475F-AC7C-30FB799FD786}"/>
                    </a:ext>
                  </a:extLst>
                </p14:cNvPr>
                <p14:cNvContentPartPr/>
                <p14:nvPr/>
              </p14:nvContentPartPr>
              <p14:xfrm>
                <a:off x="9217095" y="2910533"/>
                <a:ext cx="70560" cy="54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FE9B222-343B-47AF-94DF-81AD27C431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99095" y="2892893"/>
                  <a:ext cx="106200" cy="89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0B84C0F6-2FA7-4E86-B4F0-5888F124C581}"/>
              </a:ext>
            </a:extLst>
          </p:cNvPr>
          <p:cNvSpPr txBox="1"/>
          <p:nvPr/>
        </p:nvSpPr>
        <p:spPr>
          <a:xfrm>
            <a:off x="5161548" y="2703879"/>
            <a:ext cx="535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NIBE DD-ST 1000 Liter Heizungspufferspeicher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F978A2F-40B8-41F7-8653-4AAFA628FA31}"/>
                  </a:ext>
                </a:extLst>
              </p14:cNvPr>
              <p14:cNvContentPartPr/>
              <p14:nvPr/>
            </p14:nvContentPartPr>
            <p14:xfrm>
              <a:off x="10673730" y="5372540"/>
              <a:ext cx="775080" cy="290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F978A2F-40B8-41F7-8653-4AAFA628FA3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55730" y="5354540"/>
                <a:ext cx="8107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4B68DFA-9D65-43D7-B096-AF2D7E08B6BA}"/>
                  </a:ext>
                </a:extLst>
              </p14:cNvPr>
              <p14:cNvContentPartPr/>
              <p14:nvPr/>
            </p14:nvContentPartPr>
            <p14:xfrm>
              <a:off x="9653130" y="5318180"/>
              <a:ext cx="1039680" cy="3128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4B68DFA-9D65-43D7-B096-AF2D7E08B6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35136" y="5300180"/>
                <a:ext cx="1075308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12E02AC-5989-4C5C-BA3C-F107371E0DC7}"/>
                  </a:ext>
                </a:extLst>
              </p14:cNvPr>
              <p14:cNvContentPartPr/>
              <p14:nvPr/>
            </p14:nvContentPartPr>
            <p14:xfrm>
              <a:off x="2848200" y="1482870"/>
              <a:ext cx="1370160" cy="284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12E02AC-5989-4C5C-BA3C-F107371E0D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0200" y="1464870"/>
                <a:ext cx="140580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905708AD-17E3-4772-978A-7E47ED483FF9}"/>
              </a:ext>
            </a:extLst>
          </p:cNvPr>
          <p:cNvGrpSpPr/>
          <p:nvPr/>
        </p:nvGrpSpPr>
        <p:grpSpPr>
          <a:xfrm>
            <a:off x="4819770" y="1301010"/>
            <a:ext cx="343440" cy="446400"/>
            <a:chOff x="4819770" y="1301010"/>
            <a:chExt cx="3434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6F8260-F14F-4953-AA2A-62057A03A8E3}"/>
                    </a:ext>
                  </a:extLst>
                </p14:cNvPr>
                <p14:cNvContentPartPr/>
                <p14:nvPr/>
              </p14:nvContentPartPr>
              <p14:xfrm>
                <a:off x="4860450" y="1747050"/>
                <a:ext cx="2577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6B27D-F554-408F-9770-BCAB3A9F1D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2810" y="1729410"/>
                  <a:ext cx="29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6C9F296-07FB-479C-874C-53C43F064932}"/>
                    </a:ext>
                  </a:extLst>
                </p14:cNvPr>
                <p14:cNvContentPartPr/>
                <p14:nvPr/>
              </p14:nvContentPartPr>
              <p14:xfrm>
                <a:off x="4819770" y="1472370"/>
                <a:ext cx="75960" cy="268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B0FD6B-9138-48C7-8537-368800C0DD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02130" y="1454730"/>
                  <a:ext cx="111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02E8E51-129F-4254-BCC7-D54AC443EA87}"/>
                    </a:ext>
                  </a:extLst>
                </p14:cNvPr>
                <p14:cNvContentPartPr/>
                <p14:nvPr/>
              </p14:nvContentPartPr>
              <p14:xfrm>
                <a:off x="4829850" y="1505850"/>
                <a:ext cx="39600" cy="234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501C26-D5A0-48C7-B38C-BDA4EBA749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11850" y="1488210"/>
                  <a:ext cx="75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F3A185D-E486-49C9-B811-C0D4A0FFFEC3}"/>
                    </a:ext>
                  </a:extLst>
                </p14:cNvPr>
                <p14:cNvContentPartPr/>
                <p14:nvPr/>
              </p14:nvContentPartPr>
              <p14:xfrm>
                <a:off x="4857210" y="1301010"/>
                <a:ext cx="195840" cy="438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5C53462-EDD2-45E5-994D-FF0945AB7A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9570" y="1283010"/>
                  <a:ext cx="2314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F6B656-08C7-451A-AC9F-7EFC19034DBE}"/>
                    </a:ext>
                  </a:extLst>
                </p14:cNvPr>
                <p14:cNvContentPartPr/>
                <p14:nvPr/>
              </p14:nvContentPartPr>
              <p14:xfrm>
                <a:off x="5061330" y="1429170"/>
                <a:ext cx="87120" cy="309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165BC4-4757-4E3B-8FE7-935EB8E122A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43690" y="1411170"/>
                  <a:ext cx="1227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BD1203-8AA2-41A0-9C55-54C987DB7B86}"/>
                    </a:ext>
                  </a:extLst>
                </p14:cNvPr>
                <p14:cNvContentPartPr/>
                <p14:nvPr/>
              </p14:nvContentPartPr>
              <p14:xfrm>
                <a:off x="5105970" y="1522770"/>
                <a:ext cx="30960" cy="215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C0FD24-0FB5-413F-8A1C-DD3C1F947B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7970" y="1505130"/>
                  <a:ext cx="66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E353864-D84A-48B8-963C-7C771E931EF6}"/>
                    </a:ext>
                  </a:extLst>
                </p14:cNvPr>
                <p14:cNvContentPartPr/>
                <p14:nvPr/>
              </p14:nvContentPartPr>
              <p14:xfrm>
                <a:off x="5074290" y="1346730"/>
                <a:ext cx="88920" cy="391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17E493-DFB7-4D72-B7FB-08370C221F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6650" y="1328730"/>
                  <a:ext cx="124560" cy="426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3A55DD1B-C26F-4C83-A687-2B9A00708694}"/>
              </a:ext>
            </a:extLst>
          </p:cNvPr>
          <p:cNvSpPr txBox="1"/>
          <p:nvPr/>
        </p:nvSpPr>
        <p:spPr>
          <a:xfrm>
            <a:off x="2064241" y="1309218"/>
            <a:ext cx="44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NIBE F2120 Luft/Wasser-Wärmepumpe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24083B5-DFB5-45F9-A222-0798B2BB5EC7}"/>
              </a:ext>
            </a:extLst>
          </p:cNvPr>
          <p:cNvSpPr txBox="1"/>
          <p:nvPr/>
        </p:nvSpPr>
        <p:spPr>
          <a:xfrm>
            <a:off x="7567864" y="5247855"/>
            <a:ext cx="472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Nibe DD-ST 475 Liter Kältepufferspeicher</a:t>
            </a:r>
          </a:p>
        </p:txBody>
      </p:sp>
    </p:spTree>
    <p:extLst>
      <p:ext uri="{BB962C8B-B14F-4D97-AF65-F5344CB8AC3E}">
        <p14:creationId xmlns:p14="http://schemas.microsoft.com/office/powerpoint/2010/main" val="279670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2A954-A68D-4B7E-9977-BFA94384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53" y="0"/>
            <a:ext cx="8984273" cy="967153"/>
          </a:xfrm>
        </p:spPr>
        <p:txBody>
          <a:bodyPr>
            <a:normAutofit/>
          </a:bodyPr>
          <a:lstStyle/>
          <a:p>
            <a:r>
              <a:rPr lang="de-DE" sz="3600" dirty="0"/>
              <a:t>NIBE F2120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A0AF7B-4791-42CF-8ED3-59E155C5F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DE">
                <a:solidFill>
                  <a:srgbClr val="818286"/>
                </a:solidFill>
              </a:rPr>
              <a:t>Planungsbüro</a:t>
            </a:r>
            <a:r>
              <a:rPr lang="de-DE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e-DE">
                <a:solidFill>
                  <a:srgbClr val="818286"/>
                </a:solidFill>
              </a:rPr>
              <a:t>J</a:t>
            </a:r>
            <a:r>
              <a:rPr lang="de-DE">
                <a:solidFill>
                  <a:srgbClr val="0096DE"/>
                </a:solidFill>
              </a:rPr>
              <a:t>B</a:t>
            </a:r>
            <a:r>
              <a:rPr lang="de-DE">
                <a:solidFill>
                  <a:srgbClr val="818286"/>
                </a:solidFill>
              </a:rPr>
              <a:t>M</a:t>
            </a:r>
            <a:endParaRPr lang="de-DE" dirty="0">
              <a:solidFill>
                <a:srgbClr val="818286"/>
              </a:solidFill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2B5B6AB-322D-4F71-AC87-273C1D9F1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7962" y="960335"/>
            <a:ext cx="5630761" cy="53484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9CC0D19-6CAD-42FF-941F-C56D0AA7E796}"/>
              </a:ext>
            </a:extLst>
          </p:cNvPr>
          <p:cNvSpPr txBox="1"/>
          <p:nvPr/>
        </p:nvSpPr>
        <p:spPr>
          <a:xfrm>
            <a:off x="2416401" y="1400490"/>
            <a:ext cx="41901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Heizen und Kühlen</a:t>
            </a:r>
          </a:p>
          <a:p>
            <a:pPr marL="285750" indent="-28575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COP Wert über 5</a:t>
            </a:r>
          </a:p>
          <a:p>
            <a:pPr marL="285750" indent="-28575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63 °C Ladetemperatur bei                 - 25 °C Außentemperatur</a:t>
            </a:r>
          </a:p>
          <a:p>
            <a:pPr marL="285750" indent="-285750">
              <a:spcAft>
                <a:spcPts val="54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Geräuschpegel von 64 dB</a:t>
            </a:r>
          </a:p>
          <a:p>
            <a:pPr>
              <a:spcAft>
                <a:spcPts val="4800"/>
              </a:spcAft>
            </a:pPr>
            <a:endParaRPr lang="de-DE" sz="2400" dirty="0"/>
          </a:p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509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Breitbild</PresentationFormat>
  <Paragraphs>280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</vt:lpstr>
      <vt:lpstr>1_Office</vt:lpstr>
      <vt:lpstr>Planung eines barrierefreien Mehrfamilienhauses</vt:lpstr>
      <vt:lpstr>Mehrfamilienhaus</vt:lpstr>
      <vt:lpstr>Wohnungen</vt:lpstr>
      <vt:lpstr>KfW</vt:lpstr>
      <vt:lpstr>Heizlast nach DIN EN 12831:2020</vt:lpstr>
      <vt:lpstr>Zentrale Wohnraumlüftung</vt:lpstr>
      <vt:lpstr>Dezentrale Wohnraumlüftung</vt:lpstr>
      <vt:lpstr>Heizungsschema</vt:lpstr>
      <vt:lpstr>NIBE F2120</vt:lpstr>
      <vt:lpstr>Wohnungsstation</vt:lpstr>
      <vt:lpstr>Verlegeplan Fußbodenheizung</vt:lpstr>
      <vt:lpstr>Berechnung der Fußbodenheizung</vt:lpstr>
      <vt:lpstr>Abwasserrohrsystem</vt:lpstr>
      <vt:lpstr>Auslegung der Schmutzwasserpumpe</vt:lpstr>
      <vt:lpstr>Abwasserberechnung</vt:lpstr>
      <vt:lpstr>Trinkwasserplanung nach DIN 1988</vt:lpstr>
      <vt:lpstr>Ausschnitt aus Trinkwasserschema</vt:lpstr>
      <vt:lpstr>Trinkwasserberechnung</vt:lpstr>
      <vt:lpstr>Kosten nach DIN 276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Planung eines barrierefreien Mehrfamilienhauses</dc:title>
  <dc:creator>Christian Jacobs</dc:creator>
  <cp:lastModifiedBy>Heike Hennl</cp:lastModifiedBy>
  <cp:revision>239</cp:revision>
  <cp:lastPrinted>2022-02-01T18:08:06Z</cp:lastPrinted>
  <dcterms:created xsi:type="dcterms:W3CDTF">2022-01-23T12:10:12Z</dcterms:created>
  <dcterms:modified xsi:type="dcterms:W3CDTF">2022-05-26T11:51:05Z</dcterms:modified>
</cp:coreProperties>
</file>